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8"/>
  </p:notesMasterIdLst>
  <p:sldIdLst>
    <p:sldId id="324" r:id="rId2"/>
    <p:sldId id="325" r:id="rId3"/>
    <p:sldId id="277" r:id="rId4"/>
    <p:sldId id="326" r:id="rId5"/>
    <p:sldId id="323" r:id="rId6"/>
    <p:sldId id="315" r:id="rId7"/>
    <p:sldId id="298" r:id="rId8"/>
    <p:sldId id="278" r:id="rId9"/>
    <p:sldId id="304" r:id="rId10"/>
    <p:sldId id="309" r:id="rId11"/>
    <p:sldId id="305" r:id="rId12"/>
    <p:sldId id="310" r:id="rId13"/>
    <p:sldId id="306" r:id="rId14"/>
    <p:sldId id="311" r:id="rId15"/>
    <p:sldId id="307" r:id="rId16"/>
    <p:sldId id="312" r:id="rId17"/>
    <p:sldId id="308" r:id="rId18"/>
    <p:sldId id="313" r:id="rId19"/>
    <p:sldId id="259" r:id="rId20"/>
    <p:sldId id="300" r:id="rId21"/>
    <p:sldId id="262" r:id="rId22"/>
    <p:sldId id="280" r:id="rId23"/>
    <p:sldId id="268" r:id="rId24"/>
    <p:sldId id="281" r:id="rId25"/>
    <p:sldId id="261" r:id="rId26"/>
    <p:sldId id="30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Rg st="1" end="24"/>
    <p:penClr>
      <a:srgbClr val="FF0000"/>
    </p:penClr>
  </p:showPr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558" autoAdjust="0"/>
    <p:restoredTop sz="94602" autoAdjust="0"/>
  </p:normalViewPr>
  <p:slideViewPr>
    <p:cSldViewPr>
      <p:cViewPr>
        <p:scale>
          <a:sx n="48" d="100"/>
          <a:sy n="48" d="100"/>
        </p:scale>
        <p:origin x="-43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19F80-4F2A-4FBC-8490-06D973C7C86D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9D126E-35CC-4C84-9F83-61572F40FC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9D126E-35CC-4C84-9F83-61572F40FC3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DEB733-EAEE-4090-ADD8-5559ADB0A0A4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artrekTMP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00"/>
            <a:ext cx="9144000" cy="4064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19200" y="2209800"/>
            <a:ext cx="6096000" cy="1107996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WELCOME</a:t>
            </a:r>
            <a:r>
              <a:rPr lang="en-US" sz="66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TO </a:t>
            </a:r>
            <a:endParaRPr lang="en-US" sz="66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00" y="3429000"/>
            <a:ext cx="7086600" cy="1938992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MEN’S CAMP</a:t>
            </a:r>
          </a:p>
          <a:p>
            <a:pPr algn="ctr"/>
            <a:r>
              <a:rPr lang="en-US" sz="6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Wednesdays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Fruit of the Womb	8:00AM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1077218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             Thursdays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780782"/>
            <a:ext cx="5486400" cy="10772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Business Breakthrough      8:00AM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Fridays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Covenant Vigil	    10:00PM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Sundays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Worship Service    9:00AM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334000"/>
            <a:ext cx="32766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Visit our Website:</a:t>
            </a:r>
            <a:endParaRPr lang="en-US" sz="32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943600"/>
            <a:ext cx="5105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97269"/>
            <a:ext cx="30480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Bible Reference:</a:t>
            </a:r>
            <a:endParaRPr lang="en-US" sz="32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906869"/>
            <a:ext cx="4038600" cy="646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psalms</a:t>
            </a:r>
            <a:r>
              <a:rPr lang="en-US" sz="36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en-US" sz="36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 : 13 - 16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282625"/>
            <a:ext cx="21336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Our E-mail</a:t>
            </a:r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892225"/>
            <a:ext cx="53340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Info@thebrideassembly.org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282625"/>
            <a:ext cx="42672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To Order For Messages:</a:t>
            </a:r>
            <a:endParaRPr lang="en-US" sz="3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892225"/>
            <a:ext cx="64770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+2348038130373, +2348033266369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029200"/>
            <a:ext cx="46482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For Prayer &amp; </a:t>
            </a:r>
            <a:r>
              <a:rPr lang="en-US" sz="3200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Counselling</a:t>
            </a:r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</a:t>
            </a:r>
            <a:endParaRPr lang="en-US" sz="3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638800"/>
            <a:ext cx="72390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234-8023153021,  +2348033266369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4343400"/>
            <a:ext cx="1869233" cy="20216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648200"/>
            <a:ext cx="3733800" cy="914400"/>
          </a:xfr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562600"/>
            <a:ext cx="5638800" cy="1066800"/>
          </a:xfrm>
          <a:solidFill>
            <a:schemeClr val="tx1"/>
          </a:solid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181600"/>
            <a:ext cx="32766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Today’s Message:</a:t>
            </a:r>
            <a:endParaRPr lang="en-US" sz="32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791200"/>
            <a:ext cx="56388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DISCERNING THE LORD’S BODY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029200"/>
            <a:ext cx="26670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Ministering: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646003"/>
            <a:ext cx="6248400" cy="9541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800" spc="50" dirty="0" smtClean="0">
                <a:ln w="11430">
                  <a:noFill/>
                </a:ln>
                <a:solidFill>
                  <a:schemeClr val="bg1"/>
                </a:solidFill>
              </a:rPr>
              <a:t>Pastor MOSES ALU Overseer</a:t>
            </a:r>
          </a:p>
          <a:p>
            <a:r>
              <a:rPr lang="en-US" sz="2800" spc="50" dirty="0" smtClean="0">
                <a:ln w="11430">
                  <a:noFill/>
                </a:ln>
                <a:solidFill>
                  <a:schemeClr val="bg1"/>
                </a:solidFill>
              </a:rPr>
              <a:t>The Bride Assembly, Lagos – Nigeria.</a:t>
            </a:r>
            <a:endParaRPr lang="en-US" sz="2800" spc="50" dirty="0">
              <a:ln w="11430">
                <a:noFill/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Tuesdays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Bride Shiloh	     8:00AM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12005</TotalTime>
  <Words>100</Words>
  <Application>Microsoft Office PowerPoint</Application>
  <PresentationFormat>On-screen Show (4:3)</PresentationFormat>
  <Paragraphs>29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ONLINE</dc:creator>
  <cp:lastModifiedBy>ONLINE</cp:lastModifiedBy>
  <cp:revision>440</cp:revision>
  <dcterms:created xsi:type="dcterms:W3CDTF">2011-05-14T14:09:47Z</dcterms:created>
  <dcterms:modified xsi:type="dcterms:W3CDTF">2011-07-08T14:36:19Z</dcterms:modified>
</cp:coreProperties>
</file>