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9" r:id="rId2"/>
    <p:sldId id="330" r:id="rId3"/>
    <p:sldId id="326" r:id="rId4"/>
    <p:sldId id="315" r:id="rId5"/>
    <p:sldId id="328" r:id="rId6"/>
    <p:sldId id="277" r:id="rId7"/>
    <p:sldId id="278" r:id="rId8"/>
    <p:sldId id="304" r:id="rId9"/>
    <p:sldId id="309" r:id="rId10"/>
    <p:sldId id="305" r:id="rId11"/>
    <p:sldId id="310" r:id="rId12"/>
    <p:sldId id="306" r:id="rId13"/>
    <p:sldId id="311" r:id="rId14"/>
    <p:sldId id="307" r:id="rId15"/>
    <p:sldId id="312" r:id="rId16"/>
    <p:sldId id="308" r:id="rId17"/>
    <p:sldId id="313" r:id="rId18"/>
    <p:sldId id="259" r:id="rId19"/>
    <p:sldId id="262" r:id="rId20"/>
    <p:sldId id="280" r:id="rId21"/>
    <p:sldId id="268" r:id="rId22"/>
    <p:sldId id="281" r:id="rId23"/>
    <p:sldId id="261" r:id="rId24"/>
    <p:sldId id="300" r:id="rId25"/>
    <p:sldId id="30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27" autoAdjust="0"/>
    <p:restoredTop sz="94615" autoAdjust="0"/>
  </p:normalViewPr>
  <p:slideViewPr>
    <p:cSldViewPr>
      <p:cViewPr>
        <p:scale>
          <a:sx n="47" d="100"/>
          <a:sy n="47" d="100"/>
        </p:scale>
        <p:origin x="-1656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19F80-4F2A-4FBC-8490-06D973C7C86D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D126E-35CC-4C84-9F83-61572F40FC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86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9D126E-35CC-4C84-9F83-61572F40FC3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EB733-EAEE-4090-ADD8-5559ADB0A0A4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162580"/>
            <a:ext cx="49530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SINGLES CAMP 2011/DAY ONE</a:t>
            </a:r>
            <a:endParaRPr lang="en-US" sz="2800" b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Wednesdays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Fruit of the Womb	8:00AM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64008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             Thursdays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64008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Business Breakthrough      8:00AM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Fridays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Covenant Vigil	    10:00PM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Sundays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Worship Service    9:00AM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334000"/>
            <a:ext cx="3276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Visit our Website: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943600"/>
            <a:ext cx="5105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2133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Our E-mail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5105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Info@thebrideassembly.org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334000"/>
            <a:ext cx="2819400" cy="52322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28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Today’s Message:</a:t>
            </a:r>
            <a:endParaRPr lang="en-US" sz="28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4724400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 smtClean="0">
                <a:ln w="11430"/>
                <a:solidFill>
                  <a:schemeClr val="tx1"/>
                </a:solidFill>
              </a:rPr>
              <a:t>DEPART FROM INIQUITY…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4267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 Order For Messages:</a:t>
            </a:r>
            <a:endParaRPr lang="en-U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64770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 smtClean="0">
                <a:ln w="11430"/>
                <a:solidFill>
                  <a:schemeClr val="tx1"/>
                </a:solidFill>
              </a:rPr>
              <a:t>+2348038130373, +2348033266369</a:t>
            </a:r>
            <a:endParaRPr lang="en-US" sz="3200" b="1" spc="50" dirty="0">
              <a:ln w="11430"/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029200"/>
            <a:ext cx="4648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For Prayer &amp; </a:t>
            </a:r>
            <a:r>
              <a:rPr lang="en-US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Counselling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638800"/>
            <a:ext cx="72390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234-8023153021,  +2348033266369</a:t>
            </a:r>
            <a:endParaRPr lang="en-US" sz="3200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5638800"/>
            <a:ext cx="42672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DEDICATION OF BABIES</a:t>
            </a:r>
            <a:endParaRPr lang="en-US" sz="3200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343400"/>
            <a:ext cx="1869233" cy="20216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35714"/>
            <a:ext cx="2743200" cy="52322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28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Bible Reference:</a:t>
            </a:r>
            <a:endParaRPr lang="en-US" sz="28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769114"/>
            <a:ext cx="3124200" cy="70788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0" b="1" spc="50" dirty="0" smtClean="0">
                <a:ln w="11430"/>
                <a:solidFill>
                  <a:schemeClr val="tx1"/>
                </a:solidFill>
              </a:rPr>
              <a:t>Rom. 8 : 28...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2057400" cy="52322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Ministering:</a:t>
            </a:r>
            <a:endParaRPr lang="en-US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791200"/>
            <a:ext cx="5029200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>
                  <a:noFill/>
                </a:ln>
                <a:solidFill>
                  <a:schemeClr val="tx1"/>
                </a:solidFill>
              </a:rPr>
              <a:t>Bro. MOSES ALU, Overseer:</a:t>
            </a:r>
          </a:p>
          <a:p>
            <a:r>
              <a:rPr lang="en-US" sz="2400" b="1" spc="50" dirty="0" smtClean="0">
                <a:ln w="11430">
                  <a:noFill/>
                </a:ln>
                <a:solidFill>
                  <a:schemeClr val="tx1"/>
                </a:solidFill>
              </a:rPr>
              <a:t>The Bride Assembly, Lagos – Nigeria.</a:t>
            </a:r>
            <a:endParaRPr lang="en-US" sz="2400" b="1" spc="50" dirty="0">
              <a:ln w="11430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48200" y="228601"/>
            <a:ext cx="33528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</a:rPr>
              <a:t>thebridesvoice.tv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304800"/>
            <a:ext cx="1219199" cy="458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Tuesdays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Bride Shiloh	     8:00AM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62580"/>
            <a:ext cx="4495800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</a:p>
        </p:txBody>
      </p:sp>
    </p:spTree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14716</TotalTime>
  <Words>124</Words>
  <Application>Microsoft Office PowerPoint</Application>
  <PresentationFormat>Экран (4:3)</PresentationFormat>
  <Paragraphs>48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ONLINE</dc:creator>
  <cp:lastModifiedBy>Shilex</cp:lastModifiedBy>
  <cp:revision>450</cp:revision>
  <dcterms:created xsi:type="dcterms:W3CDTF">2011-05-14T14:09:47Z</dcterms:created>
  <dcterms:modified xsi:type="dcterms:W3CDTF">2011-09-15T08:21:21Z</dcterms:modified>
</cp:coreProperties>
</file>