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2"/>
  </p:sld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F834ED47-575F-49D9-A5F4-EB852C7F05A5}" type="datetimeFigureOut">
              <a:rPr lang="en-US" smtClean="0"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6347C56B-D46D-4B0D-9D0D-2531590DE50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xmlns:p14="http://schemas.microsoft.com/office/powerpoint/2007/7/12/main" id="1" dur="indefinite" restart="never" nodeType="tmRoot"/>
      </p:par>
    </p:tnLst>
  </p:timing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381000" y="463606"/>
            <a:ext cx="4015762" cy="41845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xmlns:mc="http://schemas.openxmlformats.org/markup-compatibility/2006" xmlns:a14="http://schemas.microsoft.com/office/drawing/2007/7/7/main" val="FFFFFF" mc:Ignorable=""/>
            </a:solidFill>
            <a:miter lim="800000"/>
          </a:ln>
          <a:effectLst>
            <a:outerShdw blurRad="254000" algn="tl" rotWithShape="0">
              <a:srgbClr xmlns:mc="http://schemas.openxmlformats.org/markup-compatibility/2006" xmlns:a14="http://schemas.microsoft.com/office/drawing/2007/7/7/main" val="000000" mc:Ignorable="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 l="16115" r="8313"/>
          <a:stretch/>
        </p:blipFill>
        <p:spPr>
          <a:xfrm>
            <a:off x="4724400" y="2362200"/>
            <a:ext cx="4069646" cy="40397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xmlns:mc="http://schemas.openxmlformats.org/markup-compatibility/2006" xmlns:a14="http://schemas.microsoft.com/office/drawing/2007/7/7/main" val="FFFFFF" mc:Ignorable=""/>
            </a:solidFill>
            <a:miter lim="800000"/>
          </a:ln>
          <a:effectLst>
            <a:outerShdw blurRad="254000" algn="tl" rotWithShape="0">
              <a:srgbClr xmlns:mc="http://schemas.openxmlformats.org/markup-compatibility/2006" xmlns:a14="http://schemas.microsoft.com/office/drawing/2007/7/7/main" val="000000" mc:Ignorable="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19200" y="4876800"/>
            <a:ext cx="2247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Before</a:t>
            </a:r>
            <a:endParaRPr 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2200" y="1447800"/>
            <a:ext cx="1528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Now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07/7/12/main" val="58940577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8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xmlns:mc="http://schemas.openxmlformats.org/markup-compatibility/2006" xmlns:a14="http://schemas.microsoft.com/office/drawing/2007/7/7/main" val="2E2224" mc:Ignorable=""/>
      </a:dk1>
      <a:lt1>
        <a:sysClr val="window" lastClr="FFFFFF"/>
      </a:lt1>
      <a:dk2>
        <a:srgbClr xmlns:mc="http://schemas.openxmlformats.org/markup-compatibility/2006" xmlns:a14="http://schemas.microsoft.com/office/drawing/2007/7/7/main" val="48231E" mc:Ignorable=""/>
      </a:dk2>
      <a:lt2>
        <a:srgbClr xmlns:mc="http://schemas.openxmlformats.org/markup-compatibility/2006" xmlns:a14="http://schemas.microsoft.com/office/drawing/2007/7/7/main" val="CBD8DD" mc:Ignorable=""/>
      </a:lt2>
      <a:accent1>
        <a:srgbClr xmlns:mc="http://schemas.openxmlformats.org/markup-compatibility/2006" xmlns:a14="http://schemas.microsoft.com/office/drawing/2007/7/7/main" val="61625E" mc:Ignorable=""/>
      </a:accent1>
      <a:accent2>
        <a:srgbClr xmlns:mc="http://schemas.openxmlformats.org/markup-compatibility/2006" xmlns:a14="http://schemas.microsoft.com/office/drawing/2007/7/7/main" val="964D2C" mc:Ignorable=""/>
      </a:accent2>
      <a:accent3>
        <a:srgbClr xmlns:mc="http://schemas.openxmlformats.org/markup-compatibility/2006" xmlns:a14="http://schemas.microsoft.com/office/drawing/2007/7/7/main" val="66553E" mc:Ignorable=""/>
      </a:accent3>
      <a:accent4>
        <a:srgbClr xmlns:mc="http://schemas.openxmlformats.org/markup-compatibility/2006" xmlns:a14="http://schemas.microsoft.com/office/drawing/2007/7/7/main" val="848058" mc:Ignorable=""/>
      </a:accent4>
      <a:accent5>
        <a:srgbClr xmlns:mc="http://schemas.openxmlformats.org/markup-compatibility/2006" xmlns:a14="http://schemas.microsoft.com/office/drawing/2007/7/7/main" val="AFA14B" mc:Ignorable=""/>
      </a:accent5>
      <a:accent6>
        <a:srgbClr xmlns:mc="http://schemas.openxmlformats.org/markup-compatibility/2006" xmlns:a14="http://schemas.microsoft.com/office/drawing/2007/7/7/main" val="AD7D4D" mc:Ignorable=""/>
      </a:accent6>
      <a:hlink>
        <a:srgbClr xmlns:mc="http://schemas.openxmlformats.org/markup-compatibility/2006" xmlns:a14="http://schemas.microsoft.com/office/drawing/2007/7/7/main" val="FFDE66" mc:Ignorable=""/>
      </a:hlink>
      <a:folHlink>
        <a:srgbClr xmlns:mc="http://schemas.openxmlformats.org/markup-compatibility/2006" xmlns:a14="http://schemas.microsoft.com/office/drawing/2007/7/7/main" val="C0AEBC" mc:Ignorable="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xmlns:mc="http://schemas.openxmlformats.org/markup-compatibility/2006" xmlns:a14="http://schemas.microsoft.com/office/drawing/2007/7/7/main" val="000000" mc:Ignorable="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xmlns:mc="http://schemas.openxmlformats.org/markup-compatibility/2006" xmlns:a14="http://schemas.microsoft.com/office/drawing/2007/7/7/main" val="000000" mc:Ignorable="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xmlns:mc="http://schemas.openxmlformats.org/markup-compatibility/2006" xmlns:a14="http://schemas.microsoft.com/office/drawing/2007/7/7/main" val="000000" mc:Ignorable="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2010-09-19T12:31:32Z</outs:dateTime>
      <outs:isPinned>true</outs:isPinned>
    </outs:relatedDate>
    <outs:relatedDate>
      <outs:type>2</outs:type>
      <outs:displayName>Created</outs:displayName>
      <outs:dateTime>2010-09-19T12:09:20Z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Online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Online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A4A509B9-8194-46C1-891F-747FF15805D2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TC101790493[[fn=SOHO]]</Template>
  <TotalTime>621</TotalTime>
  <Words>2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Soho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Online</dc:creator>
  <cp:lastModifiedBy>Online</cp:lastModifiedBy>
  <cp:revision>7</cp:revision>
  <dcterms:created xsi:type="dcterms:W3CDTF">2010-09-19T12:09:20Z</dcterms:created>
  <dcterms:modified xsi:type="dcterms:W3CDTF">2010-09-19T22:30:37Z</dcterms:modified>
</cp:coreProperties>
</file>