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86" r:id="rId3"/>
    <p:sldId id="275" r:id="rId4"/>
    <p:sldId id="287" r:id="rId5"/>
    <p:sldId id="28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8" autoAdjust="0"/>
    <p:restoredTop sz="94634" autoAdjust="0"/>
  </p:normalViewPr>
  <p:slideViewPr>
    <p:cSldViewPr>
      <p:cViewPr>
        <p:scale>
          <a:sx n="70" d="100"/>
          <a:sy n="70" d="100"/>
        </p:scale>
        <p:origin x="-1810" y="-7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B9F63-BC57-442E-B696-7E55EAAF7BE4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B46C2-7353-4C61-9A15-39C199368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DE4F5-F986-41BB-B3C9-8C2AE57DD00D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285852" y="500048"/>
            <a:ext cx="47863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SARDIS</a:t>
            </a:r>
          </a:p>
          <a:p>
            <a:r>
              <a:rPr lang="en-GB" sz="2200" dirty="0" smtClean="0"/>
              <a:t>MEANING:	THE ESCAPED ONES</a:t>
            </a:r>
          </a:p>
          <a:p>
            <a:r>
              <a:rPr lang="en-GB" sz="2200" dirty="0" smtClean="0"/>
              <a:t>PERIOD:	A.D 1517 – A.D 1750</a:t>
            </a:r>
          </a:p>
          <a:p>
            <a:r>
              <a:rPr lang="en-GB" sz="2200" dirty="0" smtClean="0"/>
              <a:t>ANGEL:		</a:t>
            </a:r>
            <a:r>
              <a:rPr lang="en-GB" sz="2200" b="1" dirty="0" smtClean="0"/>
              <a:t>MARTIN LUTHER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071538" y="2460498"/>
            <a:ext cx="73581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400" b="1" dirty="0" smtClean="0"/>
          </a:p>
          <a:p>
            <a:pPr algn="just"/>
            <a:endParaRPr lang="en-GB" sz="2200" b="1" dirty="0" smtClean="0">
              <a:solidFill>
                <a:srgbClr val="C00000"/>
              </a:solidFill>
            </a:endParaRPr>
          </a:p>
          <a:p>
            <a:pPr algn="just"/>
            <a:r>
              <a:rPr lang="en-GB" sz="2400" b="1" dirty="0" smtClean="0">
                <a:solidFill>
                  <a:srgbClr val="C00000"/>
                </a:solidFill>
              </a:rPr>
              <a:t>CHARACTER:</a:t>
            </a:r>
            <a:r>
              <a:rPr lang="en-GB" sz="2400" b="1" dirty="0" smtClean="0"/>
              <a:t> 	</a:t>
            </a:r>
          </a:p>
          <a:p>
            <a:pPr algn="just"/>
            <a:r>
              <a:rPr lang="en-GB" sz="2400" dirty="0" smtClean="0"/>
              <a:t>THE BREAKING OUT OF THE CATHOLIC SYSTEM</a:t>
            </a:r>
          </a:p>
          <a:p>
            <a:pPr algn="just"/>
            <a:r>
              <a:rPr lang="en-GB" sz="2400" dirty="0" smtClean="0"/>
              <a:t>(THE BEGINING OF THE RESTORATION MOVE OF GOD)</a:t>
            </a:r>
          </a:p>
          <a:p>
            <a:pPr algn="just"/>
            <a:endParaRPr lang="en-GB" sz="1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2714612" y="171376"/>
            <a:ext cx="4000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5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2000" b="1" dirty="0" smtClean="0">
                <a:solidFill>
                  <a:srgbClr val="C00000"/>
                </a:solidFill>
              </a:rPr>
              <a:t>  GENERATION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571486"/>
            <a:ext cx="2500330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285852" y="500048"/>
            <a:ext cx="47863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SARDIS</a:t>
            </a:r>
          </a:p>
          <a:p>
            <a:r>
              <a:rPr lang="en-GB" sz="2200" dirty="0" smtClean="0"/>
              <a:t>MEANING:	THE ESCAPED ONES</a:t>
            </a:r>
          </a:p>
          <a:p>
            <a:r>
              <a:rPr lang="en-GB" sz="2200" dirty="0" smtClean="0"/>
              <a:t>PERIOD:	A.D 1517 – A.D 1750</a:t>
            </a:r>
          </a:p>
          <a:p>
            <a:r>
              <a:rPr lang="en-GB" sz="2200" dirty="0" smtClean="0"/>
              <a:t>ANGEL:		</a:t>
            </a:r>
            <a:r>
              <a:rPr lang="en-GB" sz="2200" b="1" dirty="0" smtClean="0"/>
              <a:t>MARTIN LUTHER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472" y="1651384"/>
            <a:ext cx="7929618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300" b="1" dirty="0" smtClean="0"/>
          </a:p>
          <a:p>
            <a:pPr algn="just"/>
            <a:endParaRPr lang="en-GB" sz="2000" b="1" dirty="0" smtClean="0">
              <a:solidFill>
                <a:srgbClr val="C00000"/>
              </a:solidFill>
            </a:endParaRPr>
          </a:p>
          <a:p>
            <a:pPr algn="just"/>
            <a:r>
              <a:rPr lang="en-GB" sz="2400" b="1" dirty="0" smtClean="0"/>
              <a:t>NOTABLE OCCURRENCES: 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(1) </a:t>
            </a:r>
            <a:r>
              <a:rPr lang="en-GB" sz="2000" b="1" dirty="0" smtClean="0"/>
              <a:t>THE PROTESTANT REFORMATION </a:t>
            </a:r>
            <a:r>
              <a:rPr lang="en-GB" sz="2000" dirty="0" smtClean="0"/>
              <a:t>(OCT. 31, 1517)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(2) </a:t>
            </a:r>
            <a:r>
              <a:rPr lang="en-GB" sz="2000" b="1" dirty="0" smtClean="0"/>
              <a:t>THE 3</a:t>
            </a:r>
            <a:r>
              <a:rPr lang="en-GB" sz="2000" b="1" baseline="30000" dirty="0" smtClean="0"/>
              <a:t>RD</a:t>
            </a:r>
            <a:r>
              <a:rPr lang="en-GB" sz="2000" b="1" dirty="0" smtClean="0"/>
              <a:t> EXODUS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(3) </a:t>
            </a:r>
            <a:r>
              <a:rPr lang="en-GB" sz="2000" b="1" dirty="0" smtClean="0"/>
              <a:t>THE BEGINING OF THE SHOUT AND THE MIDNIGHT CRY </a:t>
            </a:r>
          </a:p>
          <a:p>
            <a:pPr algn="just"/>
            <a:r>
              <a:rPr lang="en-GB" sz="2000" dirty="0" smtClean="0"/>
              <a:t>      (MATT. 25 : 6,     1 THES. 4 : 16)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(4) </a:t>
            </a:r>
            <a:r>
              <a:rPr lang="en-GB" sz="2000" b="1" dirty="0" smtClean="0"/>
              <a:t>THE BLADE IN THE CORN PLANT GROWTH</a:t>
            </a:r>
            <a:r>
              <a:rPr lang="en-GB" sz="2000" dirty="0" smtClean="0"/>
              <a:t> (MARK 4 : 26)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(5)</a:t>
            </a:r>
            <a:r>
              <a:rPr lang="en-GB" sz="2000" dirty="0" smtClean="0"/>
              <a:t> </a:t>
            </a:r>
            <a:r>
              <a:rPr lang="en-GB" sz="2000" b="1" dirty="0" smtClean="0"/>
              <a:t>THE END OF THE DARK AGES IN SCIENCE AND ACADEMICS 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(6) </a:t>
            </a:r>
            <a:r>
              <a:rPr lang="en-GB" sz="2000" b="1" dirty="0" smtClean="0"/>
              <a:t>THE RISE OF MANY MORE DENOMINATIONS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(7)</a:t>
            </a:r>
            <a:r>
              <a:rPr lang="en-GB" sz="2000" dirty="0" smtClean="0"/>
              <a:t> </a:t>
            </a:r>
            <a:r>
              <a:rPr lang="en-GB" sz="2000" b="1" dirty="0" smtClean="0"/>
              <a:t>THE TRANSLATION OF THE BIBLE TO DIFFERENT LANGUAGES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14612" y="171376"/>
            <a:ext cx="4000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5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2000" b="1" dirty="0" smtClean="0">
                <a:solidFill>
                  <a:srgbClr val="C00000"/>
                </a:solidFill>
              </a:rPr>
              <a:t>  GENERATION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3636" y="428610"/>
            <a:ext cx="2071702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tsApp Image 2021-12-14 at 8.51.58 PM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428610"/>
            <a:ext cx="7602370" cy="4209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14348" y="2214560"/>
            <a:ext cx="84296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JOHN CALVIN                     HENRY  VIII                 THOMAS CRANMER</a:t>
            </a:r>
            <a:endParaRPr lang="en-US" sz="2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-18"/>
            <a:ext cx="9144000" cy="58477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                                     REFORMERS                                     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7950" y="714362"/>
            <a:ext cx="1714512" cy="1573653"/>
          </a:xfrm>
          <a:prstGeom prst="rect">
            <a:avLst/>
          </a:prstGeom>
        </p:spPr>
      </p:pic>
      <p:pic>
        <p:nvPicPr>
          <p:cNvPr id="7" name="Picture 6" descr="MARIN LUTHER.jf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7158" y="2812776"/>
            <a:ext cx="1857388" cy="1687800"/>
          </a:xfrm>
          <a:prstGeom prst="rect">
            <a:avLst/>
          </a:prstGeom>
        </p:spPr>
      </p:pic>
      <p:pic>
        <p:nvPicPr>
          <p:cNvPr id="8" name="Picture 7" descr="MARIN LUTHER.jf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7554" y="714362"/>
            <a:ext cx="1857388" cy="1571636"/>
          </a:xfrm>
          <a:prstGeom prst="rect">
            <a:avLst/>
          </a:prstGeom>
        </p:spPr>
      </p:pic>
      <p:pic>
        <p:nvPicPr>
          <p:cNvPr id="9" name="Picture 8" descr="MARIN LUTHER.jf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034" y="750081"/>
            <a:ext cx="1857388" cy="139304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857488" y="4374059"/>
            <a:ext cx="1500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kern="500" dirty="0" smtClean="0"/>
              <a:t>HULDRYCH </a:t>
            </a:r>
          </a:p>
          <a:p>
            <a:pPr algn="ctr"/>
            <a:r>
              <a:rPr lang="en-GB" sz="2200" b="1" kern="500" dirty="0" smtClean="0"/>
              <a:t>ZWINGLI</a:t>
            </a:r>
            <a:endParaRPr lang="en-US" sz="2200" b="1" kern="500" dirty="0"/>
          </a:p>
        </p:txBody>
      </p:sp>
      <p:pic>
        <p:nvPicPr>
          <p:cNvPr id="11" name="Picture 10" descr="MARIN LUTHER.jf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57488" y="2786064"/>
            <a:ext cx="1444701" cy="1687800"/>
          </a:xfrm>
          <a:prstGeom prst="rect">
            <a:avLst/>
          </a:prstGeom>
        </p:spPr>
      </p:pic>
      <p:pic>
        <p:nvPicPr>
          <p:cNvPr id="12" name="Picture 11" descr="MARIN LUTHER.jf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929190" y="2786064"/>
            <a:ext cx="1444701" cy="1626082"/>
          </a:xfrm>
          <a:prstGeom prst="rect">
            <a:avLst/>
          </a:prstGeom>
        </p:spPr>
      </p:pic>
      <p:pic>
        <p:nvPicPr>
          <p:cNvPr id="13" name="Picture 12" descr="MARIN LUTHER.jf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72330" y="2714626"/>
            <a:ext cx="1428760" cy="177255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714876" y="4374059"/>
            <a:ext cx="20717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PHILIPP </a:t>
            </a:r>
            <a:r>
              <a:rPr lang="en-GB" sz="2200" b="1" dirty="0" smtClean="0"/>
              <a:t>MELANCHTHON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428596" y="4500576"/>
            <a:ext cx="16430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JOHN KNOX</a:t>
            </a:r>
            <a:endParaRPr lang="en-US" sz="2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143768" y="4374059"/>
            <a:ext cx="13573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MENNO SIMONS</a:t>
            </a:r>
            <a:endParaRPr lang="en-US" sz="22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285720" y="2641600"/>
            <a:ext cx="8501122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250936" y="3892550"/>
            <a:ext cx="2500312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393841" y="3892315"/>
            <a:ext cx="2500312" cy="2059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5536981" y="3892315"/>
            <a:ext cx="2500312" cy="2059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1893075" y="1607337"/>
            <a:ext cx="2071702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4751389" y="1606543"/>
            <a:ext cx="2071702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57158" y="1500180"/>
            <a:ext cx="842968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600" b="1" dirty="0" smtClean="0"/>
              <a:t>SOLA FIDE			-	BY FAITH ALON</a:t>
            </a:r>
          </a:p>
          <a:p>
            <a:pPr algn="just"/>
            <a:r>
              <a:rPr lang="en-GB" sz="2600" b="1" dirty="0" smtClean="0"/>
              <a:t>SOLA SCRIPTURA		-	BY SCRIPTURE ALONE</a:t>
            </a:r>
          </a:p>
          <a:p>
            <a:pPr algn="just"/>
            <a:r>
              <a:rPr lang="en-GB" sz="2600" b="1" dirty="0" smtClean="0"/>
              <a:t>SOLA GRATIA			-	BY GRACE ALON</a:t>
            </a:r>
          </a:p>
          <a:p>
            <a:r>
              <a:rPr lang="en-GB" sz="2600" b="1" dirty="0" smtClean="0"/>
              <a:t>SOLA CHRISTUS		-	THROUGH CHRIST ALONE</a:t>
            </a:r>
          </a:p>
          <a:p>
            <a:pPr algn="just"/>
            <a:r>
              <a:rPr lang="en-GB" sz="2600" b="1" dirty="0" smtClean="0"/>
              <a:t>SOLA DEO GLORIA 		-	GLORY TO GOD ALONE</a:t>
            </a:r>
            <a:endParaRPr lang="en-GB" sz="2600" b="1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1142976" y="785800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THE 5 SOLAS OF THE REFORMATION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633</TotalTime>
  <Words>143</Words>
  <Application>Microsoft Office PowerPoint</Application>
  <PresentationFormat>On-screen Show (16:9)</PresentationFormat>
  <Paragraphs>44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SUBMACHINE</dc:creator>
  <cp:lastModifiedBy>SUBMACHINE</cp:lastModifiedBy>
  <cp:revision>20</cp:revision>
  <dcterms:created xsi:type="dcterms:W3CDTF">2021-11-13T14:41:06Z</dcterms:created>
  <dcterms:modified xsi:type="dcterms:W3CDTF">2021-12-26T02:17:39Z</dcterms:modified>
</cp:coreProperties>
</file>