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89" r:id="rId3"/>
    <p:sldId id="290" r:id="rId4"/>
    <p:sldId id="287" r:id="rId5"/>
    <p:sldId id="275" r:id="rId6"/>
    <p:sldId id="291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98" autoAdjust="0"/>
    <p:restoredTop sz="94634" autoAdjust="0"/>
  </p:normalViewPr>
  <p:slideViewPr>
    <p:cSldViewPr>
      <p:cViewPr>
        <p:scale>
          <a:sx n="70" d="100"/>
          <a:sy n="70" d="100"/>
        </p:scale>
        <p:origin x="-1810" y="-7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B9F63-BC57-442E-B696-7E55EAAF7BE4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AB46C2-7353-4C61-9A15-39C19936811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AB46C2-7353-4C61-9A15-39C19936811A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DE4F5-F986-41BB-B3C9-8C2AE57DD00D}" type="datetimeFigureOut">
              <a:rPr lang="en-US" smtClean="0"/>
              <a:pPr/>
              <a:t>12/30/2021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678C4D-13FA-4F43-A12C-0AE0270009B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PHILADELPHIA</a:t>
            </a:r>
          </a:p>
          <a:p>
            <a:r>
              <a:rPr lang="en-GB" sz="2200" dirty="0" smtClean="0"/>
              <a:t>MEANING:	BROTHERLY LOVE</a:t>
            </a:r>
          </a:p>
          <a:p>
            <a:r>
              <a:rPr lang="en-GB" sz="2200" dirty="0" smtClean="0"/>
              <a:t>PERIOD:	A.D 1750 – A.D 1906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JOHN WESLEY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71538" y="2460498"/>
            <a:ext cx="7358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400" b="1" dirty="0" smtClean="0"/>
          </a:p>
          <a:p>
            <a:pPr algn="just"/>
            <a:endParaRPr lang="en-GB" sz="22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>
                <a:solidFill>
                  <a:srgbClr val="C00000"/>
                </a:solidFill>
              </a:rPr>
              <a:t>CHARACTER:</a:t>
            </a:r>
            <a:r>
              <a:rPr lang="en-GB" sz="2400" b="1" dirty="0" smtClean="0"/>
              <a:t> 	</a:t>
            </a:r>
          </a:p>
          <a:p>
            <a:pPr algn="just"/>
            <a:r>
              <a:rPr lang="en-GB" sz="2400" dirty="0" smtClean="0"/>
              <a:t>THE GREAT MISSIONARY AGE</a:t>
            </a:r>
          </a:p>
          <a:p>
            <a:pPr algn="just"/>
            <a:r>
              <a:rPr lang="en-GB" sz="2400" dirty="0" smtClean="0"/>
              <a:t>(THE EVANGELICAL AGE)</a:t>
            </a:r>
          </a:p>
          <a:p>
            <a:pPr algn="just"/>
            <a:endParaRPr lang="en-GB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6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630" y="571486"/>
            <a:ext cx="2046838" cy="250033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PHILADELPHIA</a:t>
            </a:r>
          </a:p>
          <a:p>
            <a:r>
              <a:rPr lang="en-GB" sz="2200" dirty="0" smtClean="0"/>
              <a:t>MEANING:	BROTHERLY LOVE</a:t>
            </a:r>
          </a:p>
          <a:p>
            <a:r>
              <a:rPr lang="en-GB" sz="2200" dirty="0" smtClean="0"/>
              <a:t>PERIOD:	A.D 1750 – A.D 1906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JOHN WESLEY</a:t>
            </a:r>
            <a:endParaRPr lang="en-US" sz="2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6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630" y="571486"/>
            <a:ext cx="2046838" cy="25003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71472" y="1651384"/>
            <a:ext cx="7929618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00" b="1" dirty="0" smtClean="0"/>
          </a:p>
          <a:p>
            <a:pPr algn="just"/>
            <a:endParaRPr lang="en-GB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/>
              <a:t>The word “</a:t>
            </a:r>
            <a:r>
              <a:rPr lang="en-GB" sz="2400" b="1" dirty="0" smtClean="0"/>
              <a:t>WORLD</a:t>
            </a:r>
            <a:r>
              <a:rPr lang="en-GB" sz="2400" b="1" dirty="0" smtClean="0"/>
              <a:t>” as used in the Bible</a:t>
            </a:r>
          </a:p>
          <a:p>
            <a:pPr algn="just"/>
            <a:r>
              <a:rPr lang="en-GB" sz="2400" b="1" dirty="0" smtClean="0"/>
              <a:t>Signifies different things:</a:t>
            </a:r>
          </a:p>
          <a:p>
            <a:pPr algn="just"/>
            <a:r>
              <a:rPr lang="en-GB" sz="2400" b="1" dirty="0" smtClean="0"/>
              <a:t>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b="1" dirty="0" smtClean="0"/>
              <a:t>WORLD  –  MANKIND  </a:t>
            </a:r>
            <a:r>
              <a:rPr lang="en-GB" sz="2000" dirty="0" smtClean="0"/>
              <a:t>(JOHN 3 : 16)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b="1" dirty="0" smtClean="0"/>
              <a:t>WORLD  –  THE WHOLE EARTH </a:t>
            </a:r>
            <a:r>
              <a:rPr lang="en-GB" sz="2000" dirty="0" smtClean="0"/>
              <a:t>(MARK 16 : 15)</a:t>
            </a:r>
            <a:endParaRPr lang="en-GB" sz="2000" b="1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b="1" dirty="0" smtClean="0"/>
              <a:t>WORLD  –  WORLDLY SYSTEM  </a:t>
            </a:r>
            <a:r>
              <a:rPr lang="en-GB" sz="2000" dirty="0" smtClean="0"/>
              <a:t>(1 JOHN 2 : 15)</a:t>
            </a:r>
            <a:endParaRPr lang="en-GB" sz="2000" b="1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(4) </a:t>
            </a:r>
            <a:r>
              <a:rPr lang="en-GB" sz="2000" b="1" dirty="0" smtClean="0"/>
              <a:t>WORLD  –  INHABITED EARTH  </a:t>
            </a:r>
            <a:r>
              <a:rPr lang="en-GB" sz="2000" dirty="0" smtClean="0"/>
              <a:t>(THE OLD ROMAN EMPIRE) (</a:t>
            </a:r>
            <a:r>
              <a:rPr lang="en-GB" sz="2000" b="1" dirty="0" smtClean="0"/>
              <a:t>LUKE 2 : 1</a:t>
            </a:r>
            <a:r>
              <a:rPr lang="en-GB" sz="2000" dirty="0" smtClean="0"/>
              <a:t>)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(5)</a:t>
            </a:r>
            <a:r>
              <a:rPr lang="en-GB" sz="2000" dirty="0" smtClean="0"/>
              <a:t> </a:t>
            </a:r>
            <a:r>
              <a:rPr lang="en-GB" sz="2000" b="1" dirty="0" smtClean="0"/>
              <a:t>WORLD  –  AGE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PHILADELPHIA</a:t>
            </a:r>
          </a:p>
          <a:p>
            <a:r>
              <a:rPr lang="en-GB" sz="2200" dirty="0" smtClean="0"/>
              <a:t>MEANING:	BROTHERLY LOVE</a:t>
            </a:r>
          </a:p>
          <a:p>
            <a:r>
              <a:rPr lang="en-GB" sz="2200" dirty="0" smtClean="0"/>
              <a:t>PERIOD:	A.D 1750 – A.D 1906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JOHN WESLEY</a:t>
            </a:r>
            <a:endParaRPr lang="en-US" sz="2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6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84630" y="571486"/>
            <a:ext cx="2046838" cy="250033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71472" y="1651384"/>
            <a:ext cx="7929618" cy="20467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300" b="1" dirty="0" smtClean="0"/>
          </a:p>
          <a:p>
            <a:pPr algn="just"/>
            <a:endParaRPr lang="en-GB" sz="20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/>
              <a:t>NOTABLE OCCURRENCES: 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(1) </a:t>
            </a:r>
            <a:r>
              <a:rPr lang="en-GB" sz="2000" b="1" dirty="0" smtClean="0"/>
              <a:t>THE RISE OF THE EVANGELICALS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(2) </a:t>
            </a:r>
            <a:r>
              <a:rPr lang="en-GB" sz="2000" b="1" dirty="0" smtClean="0"/>
              <a:t>THE RESTORATION OF THE 2</a:t>
            </a:r>
            <a:r>
              <a:rPr lang="en-GB" sz="2000" b="1" baseline="30000" dirty="0" smtClean="0"/>
              <a:t>ND</a:t>
            </a:r>
            <a:r>
              <a:rPr lang="en-GB" sz="2000" b="1" dirty="0" smtClean="0"/>
              <a:t> WORK OF GRACE</a:t>
            </a:r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(3) </a:t>
            </a:r>
            <a:r>
              <a:rPr lang="en-GB" sz="2000" b="1" dirty="0" smtClean="0"/>
              <a:t>THE EVANGELIZATION OF THE WHOLE WORLD</a:t>
            </a:r>
            <a:endParaRPr lang="en-GB" sz="2000" dirty="0" smtClean="0"/>
          </a:p>
          <a:p>
            <a:pPr algn="just"/>
            <a:r>
              <a:rPr lang="en-GB" sz="2000" b="1" dirty="0" smtClean="0">
                <a:solidFill>
                  <a:srgbClr val="C00000"/>
                </a:solidFill>
              </a:rPr>
              <a:t>(4) </a:t>
            </a:r>
            <a:r>
              <a:rPr lang="en-GB" sz="2000" b="1" dirty="0" smtClean="0"/>
              <a:t>THE RISE OF BIBLE SCHOOLS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357190" y="2214560"/>
            <a:ext cx="878681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 smtClean="0"/>
              <a:t>  WILLIAM CAREY       HUDSON TAYLOR        MARY SLESSOR      DAVID LIVINGSTONE</a:t>
            </a:r>
            <a:endParaRPr lang="en-US" sz="20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-18"/>
            <a:ext cx="9144000" cy="584775"/>
          </a:xfrm>
          <a:prstGeom prst="rect">
            <a:avLst/>
          </a:prstGeom>
          <a:solidFill>
            <a:schemeClr val="accent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</a:rPr>
              <a:t>NOTABLE EVANGELISTS</a:t>
            </a:r>
            <a:endParaRPr lang="en-US" sz="32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0362" y="714362"/>
            <a:ext cx="1469292" cy="1573653"/>
          </a:xfrm>
          <a:prstGeom prst="rect">
            <a:avLst/>
          </a:prstGeom>
        </p:spPr>
      </p:pic>
      <p:pic>
        <p:nvPicPr>
          <p:cNvPr id="7" name="Picture 6" descr="MARIN LUTHER.jfi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322" y="2812776"/>
            <a:ext cx="1427060" cy="1687800"/>
          </a:xfrm>
          <a:prstGeom prst="rect">
            <a:avLst/>
          </a:prstGeom>
        </p:spPr>
      </p:pic>
      <p:pic>
        <p:nvPicPr>
          <p:cNvPr id="8" name="Picture 7" descr="MARIN LUTHER.jfif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0096" y="714362"/>
            <a:ext cx="1623543" cy="1571636"/>
          </a:xfrm>
          <a:prstGeom prst="rect">
            <a:avLst/>
          </a:prstGeom>
        </p:spPr>
      </p:pic>
      <p:pic>
        <p:nvPicPr>
          <p:cNvPr id="9" name="Picture 8" descr="MARIN LUTHER.jfif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11" y="750081"/>
            <a:ext cx="1450916" cy="1519463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2786050" y="4374059"/>
            <a:ext cx="150019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kern="500" dirty="0" smtClean="0"/>
              <a:t>CHARLES</a:t>
            </a:r>
          </a:p>
          <a:p>
            <a:pPr algn="ctr"/>
            <a:r>
              <a:rPr lang="en-GB" sz="2200" b="1" kern="500" dirty="0" smtClean="0"/>
              <a:t>FINNEY</a:t>
            </a:r>
            <a:endParaRPr lang="en-US" sz="2200" b="1" kern="500" dirty="0"/>
          </a:p>
        </p:txBody>
      </p:sp>
      <p:pic>
        <p:nvPicPr>
          <p:cNvPr id="11" name="Picture 10" descr="MARIN LUTHER.jfif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643174" y="2770123"/>
            <a:ext cx="1659015" cy="1659015"/>
          </a:xfrm>
          <a:prstGeom prst="rect">
            <a:avLst/>
          </a:prstGeom>
        </p:spPr>
      </p:pic>
      <p:pic>
        <p:nvPicPr>
          <p:cNvPr id="12" name="Picture 11" descr="MARIN LUTHER.jfif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857752" y="2786064"/>
            <a:ext cx="1695260" cy="1695260"/>
          </a:xfrm>
          <a:prstGeom prst="rect">
            <a:avLst/>
          </a:prstGeom>
        </p:spPr>
      </p:pic>
      <p:pic>
        <p:nvPicPr>
          <p:cNvPr id="13" name="Picture 12" descr="MARIN LUTHER.jfif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6929454" y="2857502"/>
            <a:ext cx="1830111" cy="1447364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714876" y="4569755"/>
            <a:ext cx="207170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DL MOODY</a:t>
            </a:r>
            <a:endParaRPr lang="en-US" sz="2200" dirty="0"/>
          </a:p>
        </p:txBody>
      </p:sp>
      <p:sp>
        <p:nvSpPr>
          <p:cNvPr id="15" name="TextBox 14"/>
          <p:cNvSpPr txBox="1"/>
          <p:nvPr/>
        </p:nvSpPr>
        <p:spPr>
          <a:xfrm>
            <a:off x="428596" y="4429138"/>
            <a:ext cx="16430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GEORGE WHITEFIELD</a:t>
            </a:r>
            <a:endParaRPr lang="en-US" sz="2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143768" y="4286262"/>
            <a:ext cx="157163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/>
              <a:t>JONATHAN EDWARDS</a:t>
            </a:r>
            <a:endParaRPr lang="en-US" sz="2200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285720" y="2641600"/>
            <a:ext cx="850112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250936" y="3892550"/>
            <a:ext cx="250031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3393841" y="3892315"/>
            <a:ext cx="2500312" cy="2059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5536981" y="3892315"/>
            <a:ext cx="2500312" cy="2059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5400000">
            <a:off x="1465241" y="1607337"/>
            <a:ext cx="207170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3608381" y="1606543"/>
            <a:ext cx="207170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5400000">
            <a:off x="5751521" y="1606543"/>
            <a:ext cx="2071702" cy="1588"/>
          </a:xfrm>
          <a:prstGeom prst="line">
            <a:avLst/>
          </a:prstGeom>
          <a:ln w="28575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4" name="Picture 23" descr="MARIN LUTHER.jfif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25539" y="714362"/>
            <a:ext cx="1265217" cy="15736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WhatsApp Image 2021-12-14 at 8.51.58 PM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786" y="428610"/>
            <a:ext cx="7602370" cy="4209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285852" y="500048"/>
            <a:ext cx="47863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/>
              <a:t>NAME:		LAODICEA</a:t>
            </a:r>
          </a:p>
          <a:p>
            <a:r>
              <a:rPr lang="en-GB" sz="2200" dirty="0" smtClean="0"/>
              <a:t>MEANING:	PEOPLE’S RIGHT</a:t>
            </a:r>
          </a:p>
          <a:p>
            <a:r>
              <a:rPr lang="en-GB" sz="2200" dirty="0" smtClean="0"/>
              <a:t>PERIOD:	A.D 1906 – RAPTURE</a:t>
            </a:r>
          </a:p>
          <a:p>
            <a:r>
              <a:rPr lang="en-GB" sz="2200" dirty="0" smtClean="0"/>
              <a:t>ANGEL:		</a:t>
            </a:r>
            <a:r>
              <a:rPr lang="en-GB" sz="2200" b="1" dirty="0" smtClean="0"/>
              <a:t>WILLIAM SEYMOUR</a:t>
            </a:r>
            <a:endParaRPr lang="en-US" sz="2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071538" y="2460498"/>
            <a:ext cx="735811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en-GB" sz="400" b="1" dirty="0" smtClean="0"/>
          </a:p>
          <a:p>
            <a:pPr algn="just"/>
            <a:endParaRPr lang="en-GB" sz="2200" b="1" dirty="0" smtClean="0">
              <a:solidFill>
                <a:srgbClr val="C00000"/>
              </a:solidFill>
            </a:endParaRPr>
          </a:p>
          <a:p>
            <a:pPr algn="just"/>
            <a:r>
              <a:rPr lang="en-GB" sz="2400" b="1" dirty="0" smtClean="0">
                <a:solidFill>
                  <a:srgbClr val="C00000"/>
                </a:solidFill>
              </a:rPr>
              <a:t>CHARACTER:</a:t>
            </a:r>
            <a:r>
              <a:rPr lang="en-GB" sz="2400" b="1" dirty="0" smtClean="0"/>
              <a:t> 	</a:t>
            </a:r>
          </a:p>
          <a:p>
            <a:pPr algn="just"/>
            <a:r>
              <a:rPr lang="en-GB" sz="2400" dirty="0" smtClean="0"/>
              <a:t>THE INSENSITIVE AGE</a:t>
            </a:r>
          </a:p>
          <a:p>
            <a:pPr algn="just"/>
            <a:r>
              <a:rPr lang="en-GB" sz="2400" dirty="0" smtClean="0"/>
              <a:t>(THE LUKEWARM GENERATION)</a:t>
            </a:r>
          </a:p>
          <a:p>
            <a:pPr algn="just"/>
            <a:endParaRPr lang="en-GB" sz="1000" dirty="0" smtClean="0"/>
          </a:p>
        </p:txBody>
      </p:sp>
      <p:sp>
        <p:nvSpPr>
          <p:cNvPr id="28" name="TextBox 27"/>
          <p:cNvSpPr txBox="1"/>
          <p:nvPr/>
        </p:nvSpPr>
        <p:spPr>
          <a:xfrm>
            <a:off x="2143108" y="171376"/>
            <a:ext cx="45720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C00000"/>
                </a:solidFill>
              </a:rPr>
              <a:t>7</a:t>
            </a:r>
            <a:r>
              <a:rPr lang="en-US" sz="2000" b="1" baseline="30000" dirty="0" smtClean="0">
                <a:solidFill>
                  <a:srgbClr val="C00000"/>
                </a:solidFill>
              </a:rPr>
              <a:t>TH</a:t>
            </a:r>
            <a:r>
              <a:rPr lang="en-US" sz="2000" b="1" dirty="0" smtClean="0">
                <a:solidFill>
                  <a:srgbClr val="C00000"/>
                </a:solidFill>
              </a:rPr>
              <a:t>  GENERATION / AGE OF THE CHURCH</a:t>
            </a:r>
            <a:endParaRPr lang="en-US" sz="2000" b="1" dirty="0">
              <a:solidFill>
                <a:srgbClr val="C00000"/>
              </a:solidFill>
            </a:endParaRPr>
          </a:p>
        </p:txBody>
      </p:sp>
      <p:pic>
        <p:nvPicPr>
          <p:cNvPr id="6" name="Picture 5" descr="MARIN LUTHER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8" y="642924"/>
            <a:ext cx="2907225" cy="292158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744</TotalTime>
  <Words>184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SUBMACHINE</dc:creator>
  <cp:lastModifiedBy>SUBMACHINE</cp:lastModifiedBy>
  <cp:revision>23</cp:revision>
  <dcterms:created xsi:type="dcterms:W3CDTF">2021-11-13T14:41:06Z</dcterms:created>
  <dcterms:modified xsi:type="dcterms:W3CDTF">2021-12-30T21:39:25Z</dcterms:modified>
</cp:coreProperties>
</file>