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1" r:id="rId2"/>
    <p:sldId id="292" r:id="rId3"/>
    <p:sldId id="275" r:id="rId4"/>
    <p:sldId id="293" r:id="rId5"/>
    <p:sldId id="294" r:id="rId6"/>
    <p:sldId id="295" r:id="rId7"/>
    <p:sldId id="296" r:id="rId8"/>
    <p:sldId id="297" r:id="rId9"/>
    <p:sldId id="298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8" autoAdjust="0"/>
    <p:restoredTop sz="94634" autoAdjust="0"/>
  </p:normalViewPr>
  <p:slideViewPr>
    <p:cSldViewPr>
      <p:cViewPr>
        <p:scale>
          <a:sx n="70" d="100"/>
          <a:sy n="70" d="100"/>
        </p:scale>
        <p:origin x="-1530" y="-51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B9F63-BC57-442E-B696-7E55EAAF7BE4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B46C2-7353-4C61-9A15-39C199368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DE4F5-F986-41BB-B3C9-8C2AE57DD00D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285852" y="500048"/>
            <a:ext cx="47863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LAODICEA</a:t>
            </a:r>
          </a:p>
          <a:p>
            <a:r>
              <a:rPr lang="en-GB" sz="2200" dirty="0" smtClean="0"/>
              <a:t>MEANING:	PEOPLE’S RIGHT</a:t>
            </a:r>
          </a:p>
          <a:p>
            <a:r>
              <a:rPr lang="en-GB" sz="2200" dirty="0" smtClean="0"/>
              <a:t>PERIOD:	A.D 1906 – RAPTURE</a:t>
            </a:r>
          </a:p>
          <a:p>
            <a:r>
              <a:rPr lang="en-GB" sz="2200" dirty="0" smtClean="0"/>
              <a:t>ANGEL:		</a:t>
            </a:r>
            <a:r>
              <a:rPr lang="en-GB" sz="2200" b="1" dirty="0" smtClean="0"/>
              <a:t>WILLIAM SEYMOUR</a:t>
            </a:r>
            <a:endParaRPr lang="en-US" sz="2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071538" y="2460498"/>
            <a:ext cx="73581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400" b="1" dirty="0" smtClean="0"/>
          </a:p>
          <a:p>
            <a:pPr algn="just"/>
            <a:endParaRPr lang="en-GB" sz="2200" b="1" dirty="0" smtClean="0">
              <a:solidFill>
                <a:srgbClr val="C00000"/>
              </a:solidFill>
            </a:endParaRPr>
          </a:p>
          <a:p>
            <a:pPr algn="just"/>
            <a:r>
              <a:rPr lang="en-GB" sz="2400" b="1" dirty="0" smtClean="0">
                <a:solidFill>
                  <a:srgbClr val="C00000"/>
                </a:solidFill>
              </a:rPr>
              <a:t>CHARACTER:</a:t>
            </a:r>
            <a:r>
              <a:rPr lang="en-GB" sz="2400" b="1" dirty="0" smtClean="0"/>
              <a:t> 	</a:t>
            </a:r>
          </a:p>
          <a:p>
            <a:pPr algn="just"/>
            <a:r>
              <a:rPr lang="en-GB" sz="2400" dirty="0" smtClean="0"/>
              <a:t>THE LUKEWARM GENERATION</a:t>
            </a:r>
          </a:p>
          <a:p>
            <a:pPr algn="just"/>
            <a:endParaRPr lang="en-GB" sz="10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2143108" y="171376"/>
            <a:ext cx="4572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7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2000" b="1" dirty="0" smtClean="0">
                <a:solidFill>
                  <a:srgbClr val="C00000"/>
                </a:solidFill>
              </a:rPr>
              <a:t>  GENERATION / AGE OF 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MARIN LUTHER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642924"/>
            <a:ext cx="2907225" cy="29215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2143108" y="171376"/>
            <a:ext cx="4572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7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2000" b="1" dirty="0" smtClean="0">
                <a:solidFill>
                  <a:srgbClr val="C00000"/>
                </a:solidFill>
              </a:rPr>
              <a:t>  GENERATION / AGE OF 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MARIN LUTHER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140" y="3214692"/>
            <a:ext cx="1907447" cy="17745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2910" y="642924"/>
            <a:ext cx="5643602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300" b="1" dirty="0" smtClean="0"/>
          </a:p>
          <a:p>
            <a:pPr algn="just"/>
            <a:r>
              <a:rPr lang="en-GB" sz="2400" b="1" dirty="0" smtClean="0"/>
              <a:t>NOTABLE OCCURRENCES: 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(1) </a:t>
            </a:r>
            <a:r>
              <a:rPr lang="en-GB" sz="2000" b="1" dirty="0" smtClean="0"/>
              <a:t>THE GREAT AZUSA REVIVAL</a:t>
            </a:r>
            <a:endParaRPr lang="en-GB" sz="2000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(2) </a:t>
            </a:r>
            <a:r>
              <a:rPr lang="en-GB" sz="2000" b="1" dirty="0" smtClean="0"/>
              <a:t>THE RESTORATION OF THE GIFTS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(3) </a:t>
            </a:r>
            <a:r>
              <a:rPr lang="en-GB" sz="2000" b="1" dirty="0" smtClean="0"/>
              <a:t>THE HEALING REVIVALS</a:t>
            </a:r>
            <a:endParaRPr lang="en-GB" sz="2000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(4) </a:t>
            </a:r>
            <a:r>
              <a:rPr lang="en-GB" sz="2000" b="1" dirty="0" smtClean="0"/>
              <a:t>THE RISE OF PROSPERITY </a:t>
            </a:r>
            <a:r>
              <a:rPr lang="en-GB" sz="2000" b="1" dirty="0" smtClean="0"/>
              <a:t>GOSPEL</a:t>
            </a:r>
            <a:endParaRPr lang="en-GB" sz="2000" b="1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(5) </a:t>
            </a:r>
            <a:r>
              <a:rPr lang="en-GB" sz="2000" b="1" dirty="0" smtClean="0"/>
              <a:t>THE REUNITING OF THE PROTESTANTS WITH </a:t>
            </a:r>
          </a:p>
          <a:p>
            <a:pPr algn="just"/>
            <a:r>
              <a:rPr lang="en-GB" sz="2000" b="1" dirty="0" smtClean="0"/>
              <a:t>      THE CATHOLIC</a:t>
            </a:r>
            <a:endParaRPr lang="en-GB" sz="2000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(6) </a:t>
            </a:r>
            <a:r>
              <a:rPr lang="en-GB" sz="2000" b="1" dirty="0" smtClean="0"/>
              <a:t>THE ECUMENICAL MOVEMENTS 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(7) </a:t>
            </a:r>
            <a:r>
              <a:rPr lang="en-GB" sz="2000" b="1" dirty="0" smtClean="0"/>
              <a:t>THE IMPERSONATION OF GIFTS</a:t>
            </a:r>
            <a:endParaRPr lang="en-GB" sz="2000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(8) </a:t>
            </a:r>
            <a:r>
              <a:rPr lang="en-GB" sz="2000" b="1" dirty="0" smtClean="0"/>
              <a:t>ADVANCEMENTS IN PREACHING THE GOSPEL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(9) </a:t>
            </a:r>
            <a:r>
              <a:rPr lang="en-GB" sz="2000" b="1" dirty="0" smtClean="0"/>
              <a:t>THE PERFECTION OF THE CHURCH</a:t>
            </a:r>
            <a:endParaRPr lang="en-GB" sz="2000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(10) </a:t>
            </a:r>
            <a:r>
              <a:rPr lang="en-GB" sz="2000" b="1" dirty="0" smtClean="0"/>
              <a:t>THE AGE OF RAPTURE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00826" y="642924"/>
            <a:ext cx="26432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GENERATION NAME:</a:t>
            </a:r>
          </a:p>
          <a:p>
            <a:r>
              <a:rPr lang="en-GB" sz="2000" b="1" dirty="0" smtClean="0"/>
              <a:t>LAODICEA</a:t>
            </a:r>
          </a:p>
          <a:p>
            <a:r>
              <a:rPr lang="en-GB" sz="2000" dirty="0" smtClean="0"/>
              <a:t>MEANING:</a:t>
            </a:r>
          </a:p>
          <a:p>
            <a:r>
              <a:rPr lang="en-GB" sz="2000" b="1" dirty="0" smtClean="0"/>
              <a:t>PEOPLE’S RIGHT</a:t>
            </a:r>
          </a:p>
          <a:p>
            <a:r>
              <a:rPr lang="en-GB" sz="2000" dirty="0" smtClean="0"/>
              <a:t>PERIOD:</a:t>
            </a:r>
          </a:p>
          <a:p>
            <a:r>
              <a:rPr lang="en-GB" sz="2000" b="1" dirty="0" smtClean="0"/>
              <a:t>A.D 1906 – RAPTURE</a:t>
            </a:r>
          </a:p>
          <a:p>
            <a:r>
              <a:rPr lang="en-GB" sz="2000" dirty="0" smtClean="0"/>
              <a:t>ANGEL:</a:t>
            </a:r>
          </a:p>
          <a:p>
            <a:r>
              <a:rPr lang="en-GB" sz="2000" b="1" dirty="0" smtClean="0"/>
              <a:t>WILLIAM SEYMOUR</a:t>
            </a:r>
            <a:endParaRPr lang="en-US" sz="2000" b="1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4321173" y="2821783"/>
            <a:ext cx="407196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atsApp Image 2021-12-14 at 8.51.58 PM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1344" y="285734"/>
            <a:ext cx="3371254" cy="42098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71670" y="4500576"/>
            <a:ext cx="5000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WILLIAM MARRION BRANHAM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14546" y="3929072"/>
            <a:ext cx="5000660" cy="64633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THE MERCHANTMAN OF RIGHTEOUSNESS (REVELATION 3 : 18)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atsApp Image 2021-12-14 at 8.51.58 PM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428610"/>
            <a:ext cx="7602370" cy="4209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atsApp Image 2021-12-14 at 8.51.58 PM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083" y="428610"/>
            <a:ext cx="6287776" cy="42098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14546" y="4286262"/>
            <a:ext cx="5000660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POPE AND ONE WORLD RELIGION LEADERS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atsApp Image 2021-12-14 at 8.51.58 PM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8331" y="428610"/>
            <a:ext cx="5897280" cy="42098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14546" y="4286262"/>
            <a:ext cx="5000660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POPE AND ONE WORLD RELIGION LEADERS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atsApp Image 2021-12-14 at 8.51.58 PM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995" y="428610"/>
            <a:ext cx="7467952" cy="42098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14546" y="4286262"/>
            <a:ext cx="5000660" cy="369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POPE AND ONE WORLD RELIGION LEADERS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atsApp Image 2021-12-14 at 8.51.58 PM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995" y="479256"/>
            <a:ext cx="7467952" cy="410858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14546" y="4286262"/>
            <a:ext cx="5000660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PROTESTANT LEADERS WITH THE POPE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atsApp Image 2021-12-14 at 8.51.58 PM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1463" y="479256"/>
            <a:ext cx="6471016" cy="410858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14546" y="4286262"/>
            <a:ext cx="5000660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LUTHERAN LEADER WITH THE POPE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1248</TotalTime>
  <Words>166</Words>
  <Application>Microsoft Office PowerPoint</Application>
  <PresentationFormat>On-screen Show (16:9)</PresentationFormat>
  <Paragraphs>47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SUBMACHINE</dc:creator>
  <cp:lastModifiedBy>VMIX</cp:lastModifiedBy>
  <cp:revision>32</cp:revision>
  <dcterms:created xsi:type="dcterms:W3CDTF">2021-11-13T14:41:06Z</dcterms:created>
  <dcterms:modified xsi:type="dcterms:W3CDTF">2022-01-09T07:35:52Z</dcterms:modified>
</cp:coreProperties>
</file>