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2" r:id="rId3"/>
    <p:sldId id="287" r:id="rId4"/>
    <p:sldId id="282" r:id="rId5"/>
    <p:sldId id="283" r:id="rId6"/>
    <p:sldId id="288" r:id="rId7"/>
    <p:sldId id="284" r:id="rId8"/>
    <p:sldId id="289" r:id="rId9"/>
    <p:sldId id="285" r:id="rId10"/>
    <p:sldId id="290" r:id="rId11"/>
    <p:sldId id="286" r:id="rId12"/>
    <p:sldId id="291" r:id="rId13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5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38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8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630" y="126"/>
      </p:cViewPr>
      <p:guideLst>
        <p:guide orient="horz" pos="1620"/>
        <p:guide pos="285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51B88-12E4-4E8C-8649-8FC0B8CF3B2B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51B88-12E4-4E8C-8649-8FC0B8CF3B2B}" type="datetimeFigureOut">
              <a:rPr lang="en-US" smtClean="0"/>
              <a:t>10/27/2024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0DBEB-DD35-4889-9D10-A8FA3974544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383" y="702365"/>
            <a:ext cx="9097617" cy="4068417"/>
          </a:xfrm>
        </p:spPr>
        <p:txBody>
          <a:bodyPr>
            <a:normAutofit/>
          </a:bodyPr>
          <a:lstStyle/>
          <a:p>
            <a:r>
              <a:rPr lang="en-GB" sz="8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BALAAM’S</a:t>
            </a:r>
          </a:p>
          <a:p>
            <a:r>
              <a:rPr lang="en-GB" sz="8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 ERRORS </a:t>
            </a:r>
          </a:p>
          <a:p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(JUDE 1:11, NUMBER 22-24)</a:t>
            </a:r>
            <a:endParaRPr lang="en-US" sz="4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118B05-5CF2-46F8-F122-96BAFD7E4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B08C3FD-B8CE-4403-9677-42718249FD92}"/>
              </a:ext>
            </a:extLst>
          </p:cNvPr>
          <p:cNvSpPr txBox="1"/>
          <p:nvPr/>
        </p:nvSpPr>
        <p:spPr>
          <a:xfrm>
            <a:off x="140630" y="88847"/>
            <a:ext cx="8862739" cy="167133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5. Ignoring God's warnings (Numbers 22:22-35): </a:t>
            </a: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An angel blocked Balaam's path, but he persisted in his mission. </a:t>
            </a: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Important note : A perverted, corrupt and distorted heart does not have an eye to see or an ear to hear God's warning. Exodus 5:1</a:t>
            </a:r>
          </a:p>
        </p:txBody>
      </p:sp>
    </p:spTree>
    <p:extLst>
      <p:ext uri="{BB962C8B-B14F-4D97-AF65-F5344CB8AC3E}">
        <p14:creationId xmlns:p14="http://schemas.microsoft.com/office/powerpoint/2010/main" val="361439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597A0-673D-F57C-8512-3C8326BD2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DAD0123-6A79-0B82-23C2-01173241D9B5}"/>
              </a:ext>
            </a:extLst>
          </p:cNvPr>
          <p:cNvSpPr txBox="1"/>
          <p:nvPr/>
        </p:nvSpPr>
        <p:spPr>
          <a:xfrm>
            <a:off x="140630" y="115352"/>
            <a:ext cx="8862739" cy="167133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6. Compromising with evil (Numbers 25:1-3; 31:16): Balaam advised </a:t>
            </a:r>
            <a:r>
              <a:rPr kumimoji="0" lang="en-GB" sz="44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Balak</a:t>
            </a: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to entice Israelites to idolatry and immorality. </a:t>
            </a: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Important note: compromise is a deadly tool the devil uses to expose us to nothing. 1 Samuel 15 :8-9</a:t>
            </a:r>
          </a:p>
        </p:txBody>
      </p:sp>
    </p:spTree>
    <p:extLst>
      <p:ext uri="{BB962C8B-B14F-4D97-AF65-F5344CB8AC3E}">
        <p14:creationId xmlns:p14="http://schemas.microsoft.com/office/powerpoint/2010/main" val="1085630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69B62-F15F-706B-8422-93B50CBF9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3B38AE3-9EBA-6562-F8DB-80DC7A2D7BEC}"/>
              </a:ext>
            </a:extLst>
          </p:cNvPr>
          <p:cNvSpPr txBox="1"/>
          <p:nvPr/>
        </p:nvSpPr>
        <p:spPr>
          <a:xfrm>
            <a:off x="140630" y="115352"/>
            <a:ext cx="8862739" cy="167133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7. Focusing on self-interest (Numbers 24:10-13): Balaam prioritised his own gain over God's will.  </a:t>
            </a: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Important note: self-interest or gain cannot equate to the glory awaiting us. </a:t>
            </a: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1 Corinthians 2:9 Philippians 3:13-14, Philippians 1:21. Romans 8:38-39, Romance 8:19,</a:t>
            </a:r>
          </a:p>
        </p:txBody>
      </p:sp>
    </p:spTree>
    <p:extLst>
      <p:ext uri="{BB962C8B-B14F-4D97-AF65-F5344CB8AC3E}">
        <p14:creationId xmlns:p14="http://schemas.microsoft.com/office/powerpoint/2010/main" val="2193174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/>
          <p:nvPr/>
        </p:nvSpPr>
        <p:spPr>
          <a:xfrm>
            <a:off x="-94827" y="13547"/>
            <a:ext cx="3616554" cy="541964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pperplate Gothic Bold" panose="020E0705020206020404" pitchFamily="34" charset="0"/>
                <a:ea typeface="+mj-ea"/>
                <a:cs typeface="+mj-cs"/>
              </a:rPr>
              <a:t>INTRODUCTION</a:t>
            </a:r>
          </a:p>
        </p:txBody>
      </p:sp>
      <p:sp>
        <p:nvSpPr>
          <p:cNvPr id="6" name="Content Placeholder 2"/>
          <p:cNvSpPr txBox="1"/>
          <p:nvPr/>
        </p:nvSpPr>
        <p:spPr>
          <a:xfrm>
            <a:off x="516835" y="734758"/>
            <a:ext cx="7792278" cy="167133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FACTS ABOUT ERRORS ACTS 9:1-5</a:t>
            </a:r>
            <a:endParaRPr lang="en-GB" sz="4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 algn="just">
              <a:lnSpc>
                <a:spcPct val="80000"/>
              </a:lnSpc>
              <a:spcBef>
                <a:spcPts val="750"/>
              </a:spcBef>
              <a:buAutoNum type="arabicPeriod"/>
            </a:pPr>
            <a:r>
              <a:rPr kumimoji="0" lang="en-GB" sz="4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Error has become an institution</a:t>
            </a:r>
            <a:br>
              <a:rPr kumimoji="0" lang="en-GB" sz="4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endParaRPr kumimoji="0" lang="en-GB" sz="4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2. Error has become a personality</a:t>
            </a:r>
            <a:br>
              <a:rPr kumimoji="0" lang="en-GB" sz="4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</a:br>
            <a:endParaRPr kumimoji="0" lang="en-GB" sz="4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3. Error has become a normality.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D3322-0BA6-D76C-10DF-F17144DB3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DB9C063-A2EC-7896-D423-32A3D52BCEF4}"/>
              </a:ext>
            </a:extLst>
          </p:cNvPr>
          <p:cNvSpPr txBox="1"/>
          <p:nvPr/>
        </p:nvSpPr>
        <p:spPr>
          <a:xfrm>
            <a:off x="-94827" y="13547"/>
            <a:ext cx="3616554" cy="541964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pperplate Gothic Bold" panose="020E0705020206020404" pitchFamily="34" charset="0"/>
                <a:ea typeface="+mj-ea"/>
                <a:cs typeface="+mj-cs"/>
              </a:rPr>
              <a:t>INTRODUCTION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52E2B01-4AF8-0B25-9D82-04EA03B83409}"/>
              </a:ext>
            </a:extLst>
          </p:cNvPr>
          <p:cNvSpPr txBox="1"/>
          <p:nvPr/>
        </p:nvSpPr>
        <p:spPr>
          <a:xfrm>
            <a:off x="198783" y="734758"/>
            <a:ext cx="8804586" cy="167133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4. Error cannot be eradicated and eliminated till Jesus Christ comes.</a:t>
            </a: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5. The spirit of Error has become faster than the spirit of truth. </a:t>
            </a: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4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6. Error is different from mistakes</a:t>
            </a: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31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31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8643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/>
          <p:nvPr/>
        </p:nvSpPr>
        <p:spPr>
          <a:xfrm>
            <a:off x="163822" y="332687"/>
            <a:ext cx="8816356" cy="167133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7. Error can only be corrected if we take heed to God's instructions. </a:t>
            </a: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8. Error has eaten deep into the body of Christ.  </a:t>
            </a: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9. The word error in Greek is </a:t>
            </a:r>
            <a:r>
              <a:rPr kumimoji="0" lang="en-GB" sz="42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sfalmata</a:t>
            </a:r>
            <a:r>
              <a:rPr kumimoji="0" lang="en-GB" sz="4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which means to make a mistake or deviate from the correct path.</a:t>
            </a: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10. Error can be referred as heresies.</a:t>
            </a:r>
          </a:p>
        </p:txBody>
      </p:sp>
    </p:spTree>
    <p:extLst>
      <p:ext uri="{BB962C8B-B14F-4D97-AF65-F5344CB8AC3E}">
        <p14:creationId xmlns:p14="http://schemas.microsoft.com/office/powerpoint/2010/main" val="3474127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FCA1BF-9564-A3FF-2B54-84386D2E9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E46E154-F2F9-D628-41C0-0641801A1D00}"/>
              </a:ext>
            </a:extLst>
          </p:cNvPr>
          <p:cNvSpPr txBox="1"/>
          <p:nvPr/>
        </p:nvSpPr>
        <p:spPr>
          <a:xfrm>
            <a:off x="86139" y="359192"/>
            <a:ext cx="8862739" cy="167133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Who was Balaam?</a:t>
            </a: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Balaam was a pagan prophet hired by </a:t>
            </a:r>
            <a:r>
              <a:rPr kumimoji="0" lang="en-GB" sz="40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Balak</a:t>
            </a: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, king of Moab, to curse the Israelites (Numbers 22-24). Despite being a non-Israelite, Balaam claimed to have a relationship with the God of Israel. </a:t>
            </a: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Balaam's Errors:</a:t>
            </a:r>
          </a:p>
        </p:txBody>
      </p:sp>
    </p:spTree>
    <p:extLst>
      <p:ext uri="{BB962C8B-B14F-4D97-AF65-F5344CB8AC3E}">
        <p14:creationId xmlns:p14="http://schemas.microsoft.com/office/powerpoint/2010/main" val="3579366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9044BB-DE56-A267-4DCC-90F01C4A2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5EED563-CC67-6DB1-4F36-81F41C557503}"/>
              </a:ext>
            </a:extLst>
          </p:cNvPr>
          <p:cNvSpPr txBox="1"/>
          <p:nvPr/>
        </p:nvSpPr>
        <p:spPr>
          <a:xfrm>
            <a:off x="72888" y="345940"/>
            <a:ext cx="8862739" cy="167133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marL="514350" lvl="0" indent="-514350" algn="just">
              <a:lnSpc>
                <a:spcPct val="80000"/>
              </a:lnSpc>
              <a:spcBef>
                <a:spcPts val="750"/>
              </a:spcBef>
              <a:buAutoNum type="arabicPeriod"/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Loving money more than God (2 Peter 2:15; Jude 1:11): Balaam was motivated by financial gain, accepting </a:t>
            </a:r>
            <a:r>
              <a:rPr kumimoji="0" lang="en-GB" sz="44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Balak's</a:t>
            </a: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offer to curse Israel. </a:t>
            </a: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lang="en-GB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Important note: </a:t>
            </a: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money does not give peace.    1 Timothy 6:6- 10, </a:t>
            </a:r>
          </a:p>
        </p:txBody>
      </p:sp>
    </p:spTree>
    <p:extLst>
      <p:ext uri="{BB962C8B-B14F-4D97-AF65-F5344CB8AC3E}">
        <p14:creationId xmlns:p14="http://schemas.microsoft.com/office/powerpoint/2010/main" val="352237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F2E72F-6FC3-2087-2685-66D57E8DE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0AA1B62-1CBE-648F-92AE-121289321780}"/>
              </a:ext>
            </a:extLst>
          </p:cNvPr>
          <p:cNvSpPr txBox="1"/>
          <p:nvPr/>
        </p:nvSpPr>
        <p:spPr>
          <a:xfrm>
            <a:off x="79513" y="151928"/>
            <a:ext cx="8862739" cy="167133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2. Disobeying God's instructions (Numbers 22:12-13, 20-22): </a:t>
            </a: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Balaam initially refused </a:t>
            </a:r>
            <a:r>
              <a:rPr kumimoji="0" lang="en-GB" sz="42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Balak's</a:t>
            </a:r>
            <a:r>
              <a:rPr kumimoji="0" lang="en-GB" sz="4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offer, citing God's prohibition. However, he later sought to please </a:t>
            </a:r>
            <a:r>
              <a:rPr kumimoji="0" lang="en-GB" sz="4200" b="1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Balak</a:t>
            </a:r>
            <a:r>
              <a:rPr kumimoji="0" lang="en-GB" sz="4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and God simultaneously. </a:t>
            </a: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Important note: your ability to follow God's instructions is your loyalty. 1 Samuel 15:10-12, and 22</a:t>
            </a: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63785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752CE8-DB7C-3B0B-EB99-91E779A0D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475A443-BF5C-E246-36D7-F4027229483C}"/>
              </a:ext>
            </a:extLst>
          </p:cNvPr>
          <p:cNvSpPr txBox="1"/>
          <p:nvPr/>
        </p:nvSpPr>
        <p:spPr>
          <a:xfrm>
            <a:off x="79513" y="151928"/>
            <a:ext cx="8862739" cy="167133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3. Trying to manipulate God (Numbers 22:7-14): Balaam attempted to persuade God to change His mind, thinking he could influence God's decisions.</a:t>
            </a: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Important note: manipulations are signs of insincerity. Acts 16:16 - 19</a:t>
            </a:r>
          </a:p>
        </p:txBody>
      </p:sp>
    </p:spTree>
    <p:extLst>
      <p:ext uri="{BB962C8B-B14F-4D97-AF65-F5344CB8AC3E}">
        <p14:creationId xmlns:p14="http://schemas.microsoft.com/office/powerpoint/2010/main" val="2682195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FAE61E-436A-116A-2F6A-934ECE855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F8BD0DC-25EC-FAEF-457E-BA31ADE2FA4B}"/>
              </a:ext>
            </a:extLst>
          </p:cNvPr>
          <p:cNvSpPr txBox="1"/>
          <p:nvPr/>
        </p:nvSpPr>
        <p:spPr>
          <a:xfrm>
            <a:off x="140630" y="102099"/>
            <a:ext cx="8862739" cy="1671339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4. Spiritual pride (Numbers 22:5-6): </a:t>
            </a: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Balaam boasted of his prophetic abilities, thinking he could curse Israel.  </a:t>
            </a:r>
          </a:p>
          <a:p>
            <a:pPr lvl="0" algn="just">
              <a:lnSpc>
                <a:spcPct val="80000"/>
              </a:lnSpc>
              <a:spcBef>
                <a:spcPts val="750"/>
              </a:spcBef>
            </a:pPr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Important note: imagine the created ignoramus boasting of what he had received from his creator. Matthew 10:8-12. </a:t>
            </a:r>
          </a:p>
        </p:txBody>
      </p:sp>
    </p:spTree>
    <p:extLst>
      <p:ext uri="{BB962C8B-B14F-4D97-AF65-F5344CB8AC3E}">
        <p14:creationId xmlns:p14="http://schemas.microsoft.com/office/powerpoint/2010/main" val="1854746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495</Words>
  <Application>Microsoft Office PowerPoint</Application>
  <PresentationFormat>On-screen Show (16:9)</PresentationFormat>
  <Paragraphs>42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Copperplate Gothic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position of a believer</dc:title>
  <dc:creator>hp</dc:creator>
  <cp:lastModifiedBy>VMIX</cp:lastModifiedBy>
  <cp:revision>108</cp:revision>
  <dcterms:created xsi:type="dcterms:W3CDTF">2024-03-18T14:40:00Z</dcterms:created>
  <dcterms:modified xsi:type="dcterms:W3CDTF">2024-10-27T08:01:45Z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1227B82A8ABB4FD288EB30B2BD0421AE_12</vt:lpwstr>
  </property>
  <property fmtid="{D5CDD505-2E9C-101B-9397-08002B2CF9AE}" pid="3" name="KSOProductBuildVer">
    <vt:lpwstr>1033-12.2.0.17153</vt:lpwstr>
  </property>
</Properties>
</file>