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34" autoAdjust="0"/>
  </p:normalViewPr>
  <p:slideViewPr>
    <p:cSldViewPr>
      <p:cViewPr>
        <p:scale>
          <a:sx n="100" d="100"/>
          <a:sy n="100" d="100"/>
        </p:scale>
        <p:origin x="-660" y="-1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11/21/2021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071670" y="571486"/>
            <a:ext cx="51435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EPHESUS</a:t>
            </a:r>
          </a:p>
          <a:p>
            <a:r>
              <a:rPr lang="en-GB" sz="2200" dirty="0" smtClean="0"/>
              <a:t>MEANING:	AIMED AT / RELAXED</a:t>
            </a:r>
          </a:p>
          <a:p>
            <a:r>
              <a:rPr lang="en-GB" sz="2200" dirty="0" smtClean="0"/>
              <a:t>PERIOD:	A.D 33 – A.D 170</a:t>
            </a:r>
          </a:p>
          <a:p>
            <a:r>
              <a:rPr lang="en-GB" sz="2200" dirty="0" smtClean="0"/>
              <a:t>ANGEL:		APOSTLE PAUL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7158" y="2000246"/>
            <a:ext cx="850112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INTRODUCTION OF CHRIST:</a:t>
            </a:r>
            <a:endParaRPr lang="en-GB" sz="2200" b="1" dirty="0">
              <a:solidFill>
                <a:srgbClr val="C00000"/>
              </a:solidFill>
            </a:endParaRPr>
          </a:p>
          <a:p>
            <a:pPr algn="just"/>
            <a:r>
              <a:rPr lang="en-GB" sz="2200" b="1" dirty="0" smtClean="0"/>
              <a:t>“HE THAT HOLDETH THE 7 STARS IN HIS RIGHT HAND, WALKING IN THE MIDST OF THE 7 GOLDEN CANDLESTICKS”</a:t>
            </a:r>
            <a:endParaRPr lang="en-US" sz="2200" b="1" dirty="0" smtClean="0"/>
          </a:p>
          <a:p>
            <a:pPr algn="just"/>
            <a:endParaRPr lang="en-GB" sz="1000" b="1" dirty="0" smtClean="0"/>
          </a:p>
          <a:p>
            <a:pPr algn="just"/>
            <a:r>
              <a:rPr lang="en-GB" sz="2200" b="1" dirty="0" smtClean="0"/>
              <a:t>CHARACTER: </a:t>
            </a:r>
            <a:r>
              <a:rPr lang="en-GB" sz="2200" dirty="0" smtClean="0"/>
              <a:t>“LEFT THE FIRST LOVE” THE BACKSLIDDEN GENERATION</a:t>
            </a:r>
          </a:p>
          <a:p>
            <a:pPr algn="just"/>
            <a:endParaRPr lang="en-GB" sz="1000" dirty="0" smtClean="0"/>
          </a:p>
          <a:p>
            <a:pPr algn="just"/>
            <a:r>
              <a:rPr lang="en-GB" sz="2200" b="1" dirty="0" smtClean="0"/>
              <a:t>NOTABLE OCCURENCES: </a:t>
            </a:r>
            <a:r>
              <a:rPr lang="en-GB" sz="2200" dirty="0" smtClean="0">
                <a:solidFill>
                  <a:srgbClr val="C00000"/>
                </a:solidFill>
              </a:rPr>
              <a:t>(1) </a:t>
            </a:r>
            <a:r>
              <a:rPr lang="en-GB" sz="2200" dirty="0" smtClean="0"/>
              <a:t>TRIED THE FALSE APOSTLES</a:t>
            </a:r>
          </a:p>
          <a:p>
            <a:pPr algn="just"/>
            <a:r>
              <a:rPr lang="en-GB" sz="2200" dirty="0" smtClean="0"/>
              <a:t>			 </a:t>
            </a:r>
            <a:r>
              <a:rPr lang="en-GB" sz="2200" dirty="0" smtClean="0">
                <a:solidFill>
                  <a:srgbClr val="C00000"/>
                </a:solidFill>
              </a:rPr>
              <a:t>(2) </a:t>
            </a:r>
            <a:r>
              <a:rPr lang="en-GB" sz="2200" dirty="0" smtClean="0"/>
              <a:t>HATED THE DEEDS OF NICOLAITANE</a:t>
            </a:r>
          </a:p>
          <a:p>
            <a:pPr algn="just"/>
            <a:endParaRPr lang="en-GB" sz="1000" dirty="0" smtClean="0"/>
          </a:p>
          <a:p>
            <a:pPr algn="just"/>
            <a:r>
              <a:rPr lang="en-GB" sz="2200" b="1" dirty="0" smtClean="0"/>
              <a:t>REWARD FOR OVERCOMERS: </a:t>
            </a:r>
            <a:r>
              <a:rPr lang="en-GB" sz="2200" dirty="0" smtClean="0"/>
              <a:t>TREE OF LIFE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1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ST</a:t>
            </a:r>
            <a:r>
              <a:rPr lang="en-US" sz="2000" b="1" dirty="0" smtClean="0">
                <a:solidFill>
                  <a:srgbClr val="C00000"/>
                </a:solidFill>
              </a:rPr>
              <a:t> GENERATION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000232" y="500048"/>
            <a:ext cx="628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SYMRNA</a:t>
            </a:r>
          </a:p>
          <a:p>
            <a:r>
              <a:rPr lang="en-GB" sz="2200" dirty="0" smtClean="0"/>
              <a:t>MEANING:	BITTERNESS/ MYRRH</a:t>
            </a:r>
          </a:p>
          <a:p>
            <a:r>
              <a:rPr lang="en-GB" sz="2200" dirty="0" smtClean="0"/>
              <a:t>PERIOD:	A.D 170 – </a:t>
            </a:r>
            <a:r>
              <a:rPr lang="en-GB" sz="2200" smtClean="0"/>
              <a:t>A.D </a:t>
            </a:r>
            <a:r>
              <a:rPr lang="en-GB" sz="2200" smtClean="0"/>
              <a:t>312</a:t>
            </a:r>
            <a:endParaRPr lang="en-GB" sz="2200" dirty="0" smtClean="0"/>
          </a:p>
          <a:p>
            <a:r>
              <a:rPr lang="en-GB" sz="2200" dirty="0" smtClean="0"/>
              <a:t>ANGEL:		IRANEUS (DISCIPLE OF POLYCAP)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7158" y="1821794"/>
            <a:ext cx="850112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INTRODUCTION OF CHRIST:</a:t>
            </a:r>
            <a:r>
              <a:rPr lang="en-GB" sz="2200" b="1" dirty="0">
                <a:solidFill>
                  <a:srgbClr val="C00000"/>
                </a:solidFill>
              </a:rPr>
              <a:t> </a:t>
            </a:r>
            <a:endParaRPr lang="en-GB" sz="22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200" b="1" dirty="0" smtClean="0"/>
              <a:t>“THE FIRST AND THE LAST WHICH WAS DEAD AND IS ALIVE”</a:t>
            </a:r>
            <a:endParaRPr lang="en-US" sz="2200" b="1" dirty="0" smtClean="0"/>
          </a:p>
          <a:p>
            <a:pPr algn="just"/>
            <a:endParaRPr lang="en-GB" sz="400" b="1" dirty="0" smtClean="0"/>
          </a:p>
          <a:p>
            <a:pPr algn="just"/>
            <a:r>
              <a:rPr lang="en-GB" sz="2200" b="1" dirty="0" smtClean="0"/>
              <a:t>CHARACTER: 	</a:t>
            </a:r>
            <a:r>
              <a:rPr lang="en-GB" sz="2000" dirty="0" smtClean="0"/>
              <a:t>A BITTER AGE FILLED WITH DEATH. </a:t>
            </a:r>
          </a:p>
          <a:p>
            <a:pPr algn="just"/>
            <a:r>
              <a:rPr lang="en-GB" sz="2000" dirty="0" smtClean="0"/>
              <a:t>		A PERIOD OF GREAT TRIBULATIONS. </a:t>
            </a:r>
          </a:p>
          <a:p>
            <a:pPr algn="just"/>
            <a:r>
              <a:rPr lang="en-GB" sz="2000" dirty="0" smtClean="0"/>
              <a:t>		THE AGE OF MARTYRDOM</a:t>
            </a:r>
          </a:p>
          <a:p>
            <a:pPr algn="just"/>
            <a:endParaRPr lang="en-GB" sz="600" dirty="0" smtClean="0"/>
          </a:p>
          <a:p>
            <a:pPr algn="just"/>
            <a:r>
              <a:rPr lang="en-GB" sz="2200" b="1" dirty="0" smtClean="0"/>
              <a:t>NOTABLE OCCURENCES: </a:t>
            </a:r>
            <a:r>
              <a:rPr lang="en-GB" sz="2000" dirty="0" smtClean="0">
                <a:solidFill>
                  <a:srgbClr val="C00000"/>
                </a:solidFill>
              </a:rPr>
              <a:t>(1) </a:t>
            </a:r>
            <a:r>
              <a:rPr lang="en-GB" sz="2000" dirty="0" smtClean="0"/>
              <a:t>SUFFERED GREAT TRIBULATION / POVERTY</a:t>
            </a:r>
          </a:p>
          <a:p>
            <a:pPr algn="just"/>
            <a:r>
              <a:rPr lang="en-GB" sz="2000" dirty="0" smtClean="0"/>
              <a:t>			 </a:t>
            </a:r>
            <a:r>
              <a:rPr lang="en-GB" sz="2000" dirty="0" smtClean="0">
                <a:solidFill>
                  <a:srgbClr val="C00000"/>
                </a:solidFill>
              </a:rPr>
              <a:t>(2) </a:t>
            </a:r>
            <a:r>
              <a:rPr lang="en-GB" dirty="0" smtClean="0"/>
              <a:t>BLASPHEMY OF FALSE JEWS / SYNAGOGUE OF SATAN</a:t>
            </a:r>
            <a:endParaRPr lang="en-GB" sz="2000" dirty="0" smtClean="0"/>
          </a:p>
          <a:p>
            <a:pPr algn="just"/>
            <a:r>
              <a:rPr lang="en-GB" sz="2000" dirty="0" smtClean="0"/>
              <a:t>			 </a:t>
            </a:r>
            <a:r>
              <a:rPr lang="en-GB" sz="2000" dirty="0" smtClean="0">
                <a:solidFill>
                  <a:srgbClr val="C00000"/>
                </a:solidFill>
              </a:rPr>
              <a:t>(3) </a:t>
            </a:r>
            <a:r>
              <a:rPr lang="en-GB" sz="2000" dirty="0" smtClean="0"/>
              <a:t>10 DAYS OF TRIBULATION</a:t>
            </a:r>
          </a:p>
          <a:p>
            <a:pPr algn="just"/>
            <a:endParaRPr lang="en-GB" sz="600" dirty="0" smtClean="0"/>
          </a:p>
          <a:p>
            <a:pPr algn="just"/>
            <a:r>
              <a:rPr lang="en-GB" sz="2200" b="1" dirty="0" smtClean="0"/>
              <a:t>REWARD FOR OVERCOMERS: </a:t>
            </a:r>
            <a:r>
              <a:rPr lang="en-GB" sz="2000" dirty="0" smtClean="0"/>
              <a:t>SHALL NOT BE HURT OF THE SECOND DEATH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2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ND</a:t>
            </a:r>
            <a:r>
              <a:rPr lang="en-US" sz="2000" b="1" dirty="0" smtClean="0">
                <a:solidFill>
                  <a:srgbClr val="C00000"/>
                </a:solidFill>
              </a:rPr>
              <a:t>  GENERATION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000232" y="500048"/>
            <a:ext cx="62865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PERGAMOS</a:t>
            </a:r>
          </a:p>
          <a:p>
            <a:r>
              <a:rPr lang="en-GB" sz="2200" dirty="0" smtClean="0"/>
              <a:t>MEANING:	THOUROUGHLY MARRIED</a:t>
            </a:r>
          </a:p>
          <a:p>
            <a:r>
              <a:rPr lang="en-GB" sz="2200" dirty="0" smtClean="0"/>
              <a:t>PERIOD:	A.D 325 – A.D 606</a:t>
            </a:r>
          </a:p>
          <a:p>
            <a:r>
              <a:rPr lang="en-GB" sz="2200" dirty="0" smtClean="0"/>
              <a:t>ANGEL:		ST. MARTIN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7158" y="1857370"/>
            <a:ext cx="850112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200" b="1" dirty="0" smtClean="0">
                <a:solidFill>
                  <a:srgbClr val="C00000"/>
                </a:solidFill>
              </a:rPr>
              <a:t>INTRODUCTION OF CHRIST:</a:t>
            </a:r>
            <a:r>
              <a:rPr lang="en-GB" sz="2200" b="1" dirty="0">
                <a:solidFill>
                  <a:srgbClr val="C00000"/>
                </a:solidFill>
              </a:rPr>
              <a:t> </a:t>
            </a:r>
            <a:r>
              <a:rPr lang="en-GB" sz="2200" b="1" dirty="0" smtClean="0">
                <a:solidFill>
                  <a:srgbClr val="C00000"/>
                </a:solidFill>
              </a:rPr>
              <a:t>	</a:t>
            </a:r>
          </a:p>
          <a:p>
            <a:pPr algn="just"/>
            <a:r>
              <a:rPr lang="en-GB" sz="2200" b="1" dirty="0" smtClean="0"/>
              <a:t>“HE THAT HATH THE SHARP SWORD WITH THE TWO EDGES”</a:t>
            </a:r>
            <a:endParaRPr lang="en-US" sz="2200" b="1" dirty="0" smtClean="0"/>
          </a:p>
          <a:p>
            <a:pPr algn="just"/>
            <a:endParaRPr lang="en-GB" sz="400" b="1" dirty="0" smtClean="0"/>
          </a:p>
          <a:p>
            <a:pPr algn="just"/>
            <a:r>
              <a:rPr lang="en-GB" sz="2200" b="1" dirty="0" smtClean="0"/>
              <a:t>CHARACTER: 	</a:t>
            </a:r>
            <a:r>
              <a:rPr lang="en-GB" sz="2000" dirty="0" smtClean="0"/>
              <a:t>THE AGE OF ADULTERY</a:t>
            </a:r>
          </a:p>
          <a:p>
            <a:pPr algn="just"/>
            <a:endParaRPr lang="en-GB" sz="1000" dirty="0" smtClean="0"/>
          </a:p>
          <a:p>
            <a:pPr algn="just"/>
            <a:r>
              <a:rPr lang="en-GB" sz="2200" b="1" dirty="0" smtClean="0"/>
              <a:t>NOTABLE OCCURENCES: </a:t>
            </a:r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dirty="0" smtClean="0"/>
              <a:t>WHERE SATAN’S SEAT (THRONE) IS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dirty="0" smtClean="0"/>
              <a:t>HOLDING FAST HIS NAME / NOT DENYING THE FAITH </a:t>
            </a:r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dirty="0" smtClean="0"/>
              <a:t>ANTIPAS FAITHFUL MATYR </a:t>
            </a:r>
            <a:r>
              <a:rPr lang="en-GB" sz="2000" b="1" dirty="0" smtClean="0">
                <a:solidFill>
                  <a:srgbClr val="C00000"/>
                </a:solidFill>
              </a:rPr>
              <a:t>(4) </a:t>
            </a:r>
            <a:r>
              <a:rPr lang="en-GB" sz="2000" dirty="0" smtClean="0"/>
              <a:t>DOCTRINE OF BALAAM </a:t>
            </a:r>
            <a:r>
              <a:rPr lang="en-GB" sz="2000" b="1" dirty="0" smtClean="0">
                <a:solidFill>
                  <a:srgbClr val="C00000"/>
                </a:solidFill>
              </a:rPr>
              <a:t>(5)</a:t>
            </a:r>
            <a:r>
              <a:rPr lang="en-GB" sz="2000" dirty="0" smtClean="0"/>
              <a:t> DOCTRINE OF NICOLAITANS </a:t>
            </a:r>
          </a:p>
          <a:p>
            <a:pPr algn="just"/>
            <a:endParaRPr lang="en-GB" sz="1000" dirty="0" smtClean="0"/>
          </a:p>
          <a:p>
            <a:pPr algn="just"/>
            <a:r>
              <a:rPr lang="en-GB" sz="2200" b="1" dirty="0" smtClean="0"/>
              <a:t>REWARD FOR OVERCOMERS: </a:t>
            </a:r>
          </a:p>
          <a:p>
            <a:pPr algn="just"/>
            <a:r>
              <a:rPr lang="en-GB" sz="2000" dirty="0" smtClean="0">
                <a:solidFill>
                  <a:srgbClr val="C00000"/>
                </a:solidFill>
              </a:rPr>
              <a:t>(1) </a:t>
            </a:r>
            <a:r>
              <a:rPr lang="en-GB" sz="2000" dirty="0" smtClean="0"/>
              <a:t>HIDDEN MANNA 	</a:t>
            </a:r>
            <a:r>
              <a:rPr lang="en-GB" sz="2000" dirty="0" smtClean="0">
                <a:solidFill>
                  <a:srgbClr val="C00000"/>
                </a:solidFill>
              </a:rPr>
              <a:t>(2) </a:t>
            </a:r>
            <a:r>
              <a:rPr lang="en-GB" sz="2000" dirty="0" smtClean="0"/>
              <a:t>WHITE STONE 	</a:t>
            </a:r>
            <a:r>
              <a:rPr lang="en-GB" sz="2000" dirty="0" smtClean="0">
                <a:solidFill>
                  <a:srgbClr val="C00000"/>
                </a:solidFill>
              </a:rPr>
              <a:t>(3) </a:t>
            </a:r>
            <a:r>
              <a:rPr lang="en-GB" sz="2000" dirty="0" smtClean="0"/>
              <a:t>NEW NAME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14612" y="171376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3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RD</a:t>
            </a:r>
            <a:r>
              <a:rPr lang="en-US" sz="2000" b="1" dirty="0" smtClean="0">
                <a:solidFill>
                  <a:srgbClr val="C00000"/>
                </a:solidFill>
              </a:rPr>
              <a:t>  GENERATION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459</TotalTime>
  <Words>91</Words>
  <Application>Microsoft Office PowerPoint</Application>
  <PresentationFormat>On-screen Show (16:9)</PresentationFormat>
  <Paragraphs>46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VMIX</cp:lastModifiedBy>
  <cp:revision>10</cp:revision>
  <dcterms:created xsi:type="dcterms:W3CDTF">2021-11-13T14:41:06Z</dcterms:created>
  <dcterms:modified xsi:type="dcterms:W3CDTF">2021-11-21T08:19:38Z</dcterms:modified>
</cp:coreProperties>
</file>