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8" autoAdjust="0"/>
    <p:restoredTop sz="94634" autoAdjust="0"/>
  </p:normalViewPr>
  <p:slideViewPr>
    <p:cSldViewPr>
      <p:cViewPr>
        <p:scale>
          <a:sx n="100" d="100"/>
          <a:sy n="100" d="100"/>
        </p:scale>
        <p:origin x="-660" y="-1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6DE4F5-F986-41BB-B3C9-8C2AE57DD00D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7158" y="311993"/>
            <a:ext cx="7929618" cy="3693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                                  THE DIVINE TIME-TABLE FOR THE CHURCH             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5720" y="1285866"/>
            <a:ext cx="1285884" cy="138499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INUGURATION /</a:t>
            </a:r>
          </a:p>
          <a:p>
            <a:r>
              <a:rPr lang="en-GB" sz="1200" b="1" dirty="0" smtClean="0"/>
              <a:t>STARTING POINT</a:t>
            </a:r>
          </a:p>
          <a:p>
            <a:r>
              <a:rPr lang="en-GB" sz="1200" b="1" dirty="0" smtClean="0"/>
              <a:t>OF THE CHURCH</a:t>
            </a:r>
          </a:p>
          <a:p>
            <a:r>
              <a:rPr lang="en-GB" sz="1200" b="1" dirty="0" smtClean="0"/>
              <a:t>(PENTECOST)</a:t>
            </a:r>
          </a:p>
          <a:p>
            <a:r>
              <a:rPr lang="en-GB" sz="1200" b="1" dirty="0" smtClean="0"/>
              <a:t>-----------------------</a:t>
            </a:r>
            <a:endParaRPr lang="en-GB" sz="1200" b="1" dirty="0"/>
          </a:p>
          <a:p>
            <a:r>
              <a:rPr lang="en-GB" sz="1200" b="1" dirty="0" smtClean="0"/>
              <a:t>PLANTING OF THE CHURCH</a:t>
            </a:r>
            <a:endParaRPr lang="en-US" sz="1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7286644" y="1285866"/>
            <a:ext cx="1285884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/>
              <a:t>GRADUATION/</a:t>
            </a:r>
          </a:p>
          <a:p>
            <a:pPr algn="ctr"/>
            <a:r>
              <a:rPr lang="en-GB" sz="1200" b="1" dirty="0" smtClean="0"/>
              <a:t>ENDING/</a:t>
            </a:r>
          </a:p>
          <a:p>
            <a:pPr algn="ctr"/>
            <a:r>
              <a:rPr lang="en-GB" sz="1200" b="1" dirty="0" smtClean="0"/>
              <a:t>RAPTURE OF THE CHURCH</a:t>
            </a:r>
          </a:p>
          <a:p>
            <a:pPr algn="ctr"/>
            <a:r>
              <a:rPr lang="en-GB" sz="1200" b="1" dirty="0" smtClean="0"/>
              <a:t>-----------------------</a:t>
            </a:r>
            <a:endParaRPr lang="en-GB" sz="1200" b="1" dirty="0"/>
          </a:p>
          <a:p>
            <a:pPr algn="ctr"/>
            <a:r>
              <a:rPr lang="en-GB" sz="1200" b="1" dirty="0" smtClean="0"/>
              <a:t>HARVEST </a:t>
            </a:r>
            <a:endParaRPr lang="en-US" sz="12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857356" y="785800"/>
            <a:ext cx="4500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2 DAYS (LUKE 10 : 30 – 35,  MATTHEW 20 : 2)</a:t>
            </a:r>
          </a:p>
          <a:p>
            <a:pPr algn="ctr"/>
            <a:r>
              <a:rPr lang="en-GB" b="1" dirty="0" smtClean="0"/>
              <a:t>7 DIFFERENT PHASES / PERIOD / AGE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1785918" y="1530660"/>
            <a:ext cx="5072098" cy="161926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857356" y="1704000"/>
            <a:ext cx="142876" cy="52139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736748" y="1701048"/>
            <a:ext cx="142876" cy="8707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500430" y="1704000"/>
            <a:ext cx="142876" cy="11598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214810" y="1708668"/>
            <a:ext cx="142876" cy="15091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000628" y="1710536"/>
            <a:ext cx="142876" cy="18663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715008" y="1706800"/>
            <a:ext cx="142876" cy="222354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715140" y="1708668"/>
            <a:ext cx="142876" cy="272809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1571604" y="2214560"/>
            <a:ext cx="9286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Ephesus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500298" y="2571750"/>
            <a:ext cx="857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Smyrna</a:t>
            </a:r>
            <a:r>
              <a:rPr lang="en-US" sz="1400" b="1" dirty="0" smtClean="0"/>
              <a:t> </a:t>
            </a:r>
            <a:endParaRPr lang="en-US" sz="14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3143240" y="2857502"/>
            <a:ext cx="9286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/>
              <a:t>Pergamos</a:t>
            </a:r>
            <a:endParaRPr lang="en-US" sz="14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4000496" y="3214692"/>
            <a:ext cx="7858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Thyatira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786314" y="3571882"/>
            <a:ext cx="7143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Sardis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29256" y="3929072"/>
            <a:ext cx="11430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Philadelphia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357950" y="4429138"/>
            <a:ext cx="10715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 </a:t>
            </a:r>
            <a:r>
              <a:rPr lang="en-US" sz="1400" b="1" dirty="0" err="1"/>
              <a:t>Laodiceans</a:t>
            </a:r>
            <a:endParaRPr lang="en-US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714348" y="642924"/>
            <a:ext cx="79296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GB" sz="2400" dirty="0" smtClean="0"/>
              <a:t> THE CHURCH IS TO LAST 2 DAYS FROM THE PARABLE </a:t>
            </a:r>
          </a:p>
          <a:p>
            <a:r>
              <a:rPr lang="en-GB" sz="2400" dirty="0" smtClean="0"/>
              <a:t>  OF THE GOOD  SAMARITAN </a:t>
            </a:r>
          </a:p>
          <a:p>
            <a:r>
              <a:rPr lang="en-GB" sz="2400" b="1" dirty="0" smtClean="0"/>
              <a:t>  </a:t>
            </a:r>
            <a:r>
              <a:rPr lang="en-GB" sz="2000" b="1" dirty="0" smtClean="0"/>
              <a:t>(LUKE 10 : 30 – 35,  MATTHEW 20 : 1 – 2) (2 PETER 3 : 8,   PSALM   90 : 4)</a:t>
            </a:r>
            <a:endParaRPr lang="en-US" sz="20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714348" y="2071684"/>
            <a:ext cx="792961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Tx/>
              <a:buChar char="-"/>
            </a:pPr>
            <a:r>
              <a:rPr lang="en-GB" sz="2400" dirty="0" smtClean="0"/>
              <a:t> THE 2 DAYS ARE BROKEN INTO 7 DIFFERENT PERIODS,  WITH   </a:t>
            </a:r>
          </a:p>
          <a:p>
            <a:pPr algn="just"/>
            <a:r>
              <a:rPr lang="en-GB" sz="2400" dirty="0"/>
              <a:t> </a:t>
            </a:r>
            <a:r>
              <a:rPr lang="en-GB" sz="2400" dirty="0" smtClean="0"/>
              <a:t> 7 DIFFERENT DINSTINCT CHARACTERISTICS. </a:t>
            </a:r>
          </a:p>
          <a:p>
            <a:pPr algn="just">
              <a:buFontTx/>
              <a:buChar char="-"/>
            </a:pPr>
            <a:endParaRPr lang="en-GB" sz="2400" dirty="0"/>
          </a:p>
          <a:p>
            <a:pPr algn="just"/>
            <a:r>
              <a:rPr lang="en-GB" sz="2400" b="1" dirty="0" smtClean="0"/>
              <a:t>THESE 7 PERIODS COVER THE ENTIRE LIFE SPAN OF THE CHURCH ON EARTH FROM ITS INAUGURATION TILL THE GRADUATION (RAPTURE) AND EACH PERIOD  HAS AN ANGEL OR MESSENGER SENT TO IT.</a:t>
            </a:r>
            <a:endParaRPr lang="en-US" sz="2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2714612" y="171376"/>
            <a:ext cx="34290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EPHESUS  (A.D. 33 – AD 170)</a:t>
            </a:r>
            <a:endParaRPr lang="en-US" sz="2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714348" y="928676"/>
            <a:ext cx="792961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Tx/>
              <a:buChar char="-"/>
            </a:pPr>
            <a:r>
              <a:rPr lang="en-GB" sz="2400" dirty="0" smtClean="0"/>
              <a:t> EPHESUS COVERS THE FIRST GENERATION OF THE CHURCH,  </a:t>
            </a:r>
          </a:p>
          <a:p>
            <a:pPr algn="just"/>
            <a:r>
              <a:rPr lang="en-GB" sz="2400" dirty="0"/>
              <a:t> </a:t>
            </a:r>
            <a:r>
              <a:rPr lang="en-GB" sz="2400" dirty="0" smtClean="0"/>
              <a:t> THE APOSTOLIC GENERATION. </a:t>
            </a:r>
          </a:p>
          <a:p>
            <a:pPr algn="just"/>
            <a:endParaRPr lang="en-GB" sz="2400" dirty="0"/>
          </a:p>
          <a:p>
            <a:pPr algn="just"/>
            <a:r>
              <a:rPr lang="en-GB" sz="2400" dirty="0"/>
              <a:t> </a:t>
            </a:r>
            <a:r>
              <a:rPr lang="en-GB" sz="2400" dirty="0" smtClean="0"/>
              <a:t> IT SPANNED BETWEEN A.D. 33   </a:t>
            </a:r>
          </a:p>
          <a:p>
            <a:pPr algn="just"/>
            <a:r>
              <a:rPr lang="en-GB" sz="2400" dirty="0"/>
              <a:t> </a:t>
            </a:r>
            <a:r>
              <a:rPr lang="en-GB" sz="2400" dirty="0" smtClean="0"/>
              <a:t> (WHEN THE CHURCH BEGAN TILL A.D. 170)</a:t>
            </a:r>
          </a:p>
          <a:p>
            <a:pPr algn="just"/>
            <a:endParaRPr lang="en-GB" sz="2400" dirty="0"/>
          </a:p>
          <a:p>
            <a:pPr algn="just">
              <a:buFontTx/>
              <a:buChar char="-"/>
            </a:pPr>
            <a:r>
              <a:rPr lang="en-GB" sz="2400" dirty="0" smtClean="0"/>
              <a:t> IT WAS THE FOUNDATIONAL STAGE OF THE CHURCH</a:t>
            </a:r>
          </a:p>
          <a:p>
            <a:pPr algn="just"/>
            <a:endParaRPr lang="en-GB" sz="2400" dirty="0" smtClean="0"/>
          </a:p>
          <a:p>
            <a:pPr algn="just"/>
            <a:r>
              <a:rPr lang="en-GB" sz="2400" b="1" dirty="0" smtClean="0">
                <a:solidFill>
                  <a:srgbClr val="C00000"/>
                </a:solidFill>
              </a:rPr>
              <a:t>NOTE:  </a:t>
            </a:r>
            <a:r>
              <a:rPr lang="en-GB" sz="2400" dirty="0" smtClean="0"/>
              <a:t>THE CHURCH IS A BUILDING WITH DIFFERENT STAGES</a:t>
            </a:r>
          </a:p>
          <a:p>
            <a:pPr algn="just"/>
            <a:r>
              <a:rPr lang="en-GB" sz="2400" b="1" dirty="0" smtClean="0"/>
              <a:t>(EPHESIANS  2 : 20 – 22,  2 CORINTHIANS  6 : 16 )</a:t>
            </a:r>
            <a:endParaRPr lang="en-US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714612" y="171376"/>
            <a:ext cx="34290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EPHESUS  (A.D. 33 – AD 170)</a:t>
            </a:r>
            <a:endParaRPr lang="en-US" sz="2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714348" y="928676"/>
            <a:ext cx="792961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GB" sz="2400" b="1" dirty="0" smtClean="0"/>
              <a:t> THE NAME EPHESUS MEANS (AIMED AT AND RELAXED)</a:t>
            </a:r>
          </a:p>
          <a:p>
            <a:endParaRPr lang="en-GB" sz="2400" b="1" dirty="0" smtClean="0"/>
          </a:p>
          <a:p>
            <a:r>
              <a:rPr lang="en-GB" sz="2400" b="1" dirty="0" smtClean="0">
                <a:solidFill>
                  <a:srgbClr val="C00000"/>
                </a:solidFill>
              </a:rPr>
              <a:t>NOTE:  </a:t>
            </a:r>
            <a:r>
              <a:rPr lang="en-GB" sz="2400" b="1" dirty="0" smtClean="0"/>
              <a:t>THE NAME OF EACH CHURCH REFLECTS THE CHARACTER OF THE CHURCH</a:t>
            </a:r>
          </a:p>
          <a:p>
            <a:endParaRPr lang="en-GB" sz="2400" b="1" dirty="0"/>
          </a:p>
          <a:p>
            <a:r>
              <a:rPr lang="en-GB" sz="2400" b="1" dirty="0" smtClean="0"/>
              <a:t>- THE CHARACTER OF THIS AGE IS THAT IT WAS A BACKSLIDDEN CHURCH</a:t>
            </a:r>
            <a:endParaRPr lang="en-US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714612" y="171376"/>
            <a:ext cx="34290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EPHESUS  (A.D. 33 – AD 170)</a:t>
            </a:r>
            <a:endParaRPr lang="en-US" sz="2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714348" y="785800"/>
            <a:ext cx="792961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GB" sz="2400" b="1" dirty="0" smtClean="0"/>
              <a:t>THE INTRODUCTION OF CHRIST (REVELATION 2 : 1)</a:t>
            </a:r>
          </a:p>
          <a:p>
            <a:endParaRPr lang="en-GB" sz="2400" b="1" dirty="0" smtClean="0"/>
          </a:p>
          <a:p>
            <a:pPr marL="342900" indent="-342900"/>
            <a:r>
              <a:rPr lang="en-GB" sz="2400" b="1" dirty="0" smtClean="0">
                <a:solidFill>
                  <a:srgbClr val="C00000"/>
                </a:solidFill>
              </a:rPr>
              <a:t>(1) </a:t>
            </a:r>
            <a:r>
              <a:rPr lang="en-GB" sz="2400" b="1" dirty="0" smtClean="0"/>
              <a:t>7 STARS – THE AUTHORITY BEHIND THE 7 MESSENGERS</a:t>
            </a:r>
          </a:p>
          <a:p>
            <a:pPr marL="342900" indent="-342900"/>
            <a:endParaRPr lang="en-GB" sz="2400" b="1" dirty="0" smtClean="0"/>
          </a:p>
          <a:p>
            <a:pPr marL="342900" indent="-342900"/>
            <a:r>
              <a:rPr lang="en-GB" sz="2400" b="1" dirty="0" smtClean="0">
                <a:solidFill>
                  <a:srgbClr val="C00000"/>
                </a:solidFill>
              </a:rPr>
              <a:t>(2) </a:t>
            </a:r>
            <a:r>
              <a:rPr lang="en-GB" sz="2400" b="1" dirty="0" smtClean="0"/>
              <a:t>7 CANDLESTICKS – HE IS PRESENT THROUGHTOUT THE CHURCH PERIODS</a:t>
            </a:r>
          </a:p>
          <a:p>
            <a:pPr marL="342900" indent="-342900"/>
            <a:r>
              <a:rPr lang="en-GB" sz="2400" b="1" dirty="0" smtClean="0"/>
              <a:t> </a:t>
            </a:r>
          </a:p>
          <a:p>
            <a:r>
              <a:rPr lang="en-GB" sz="2400" b="1" dirty="0" smtClean="0">
                <a:solidFill>
                  <a:srgbClr val="C00000"/>
                </a:solidFill>
              </a:rPr>
              <a:t>NOTE: </a:t>
            </a:r>
            <a:r>
              <a:rPr lang="en-GB" sz="2400" b="1" dirty="0" smtClean="0"/>
              <a:t>THE NAME OF EACH CHURCH REFLECTS THE CHARACTER OF THE CHURCH</a:t>
            </a:r>
          </a:p>
          <a:p>
            <a:endParaRPr lang="en-GB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714612" y="171376"/>
            <a:ext cx="34290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EPHESUS  (A.D. 33 – AD 170)</a:t>
            </a:r>
            <a:endParaRPr lang="en-US" sz="2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714348" y="1071552"/>
            <a:ext cx="792961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GB" sz="2400" b="1" dirty="0" smtClean="0"/>
              <a:t> THE ANGEL (MESSENGER) IS PAUL </a:t>
            </a:r>
          </a:p>
          <a:p>
            <a:r>
              <a:rPr lang="en-GB" sz="2400" dirty="0" smtClean="0">
                <a:solidFill>
                  <a:srgbClr val="C00000"/>
                </a:solidFill>
              </a:rPr>
              <a:t>GALATIANS 1 : 12 – 19</a:t>
            </a:r>
            <a:r>
              <a:rPr lang="en-GB" sz="2400" dirty="0" smtClean="0"/>
              <a:t>, ACTS 9 : 15 – 16, </a:t>
            </a:r>
            <a:r>
              <a:rPr lang="en-GB" sz="2400" dirty="0" smtClean="0">
                <a:solidFill>
                  <a:srgbClr val="C00000"/>
                </a:solidFill>
              </a:rPr>
              <a:t>ACTS 26 : 16 – 25</a:t>
            </a:r>
            <a:r>
              <a:rPr lang="en-GB" sz="2400" dirty="0" smtClean="0"/>
              <a:t>, </a:t>
            </a:r>
          </a:p>
          <a:p>
            <a:r>
              <a:rPr lang="en-GB" sz="2400" dirty="0" smtClean="0"/>
              <a:t>1 CORINTHIANS 15 : 10, </a:t>
            </a:r>
            <a:r>
              <a:rPr lang="en-GB" sz="2400" dirty="0" smtClean="0">
                <a:solidFill>
                  <a:srgbClr val="C00000"/>
                </a:solidFill>
              </a:rPr>
              <a:t>2 PETER 3 : 18</a:t>
            </a:r>
            <a:r>
              <a:rPr lang="en-GB" sz="2400" dirty="0" smtClean="0"/>
              <a:t>, ROMANS 15 : 15 – 16</a:t>
            </a:r>
          </a:p>
          <a:p>
            <a:endParaRPr lang="en-GB" sz="2400" dirty="0"/>
          </a:p>
          <a:p>
            <a:r>
              <a:rPr lang="en-GB" sz="2400" b="1" dirty="0" smtClean="0"/>
              <a:t>THE MOST REVELATED, MOST USED, HE WAS VINDICATED. THE ONE WHO WAS UNDER COMPLETE LEADERSHIP OF THE HOLY GHOST</a:t>
            </a:r>
            <a:endParaRPr lang="en-GB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714612" y="171376"/>
            <a:ext cx="34290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EPHESUS  (A.D. 33 – AD 170)</a:t>
            </a:r>
            <a:endParaRPr lang="en-US" sz="2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357158" y="714362"/>
            <a:ext cx="857256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GB" sz="2400" b="1" dirty="0" smtClean="0"/>
              <a:t> HIS COMMENDATION</a:t>
            </a:r>
            <a:r>
              <a:rPr lang="en-GB" sz="2400" dirty="0" smtClean="0"/>
              <a:t>:  	HE KNOWS THEIR WORKS</a:t>
            </a:r>
          </a:p>
          <a:p>
            <a:pPr>
              <a:buFontTx/>
              <a:buChar char="-"/>
            </a:pPr>
            <a:r>
              <a:rPr lang="en-GB" sz="2400" b="1" dirty="0" smtClean="0"/>
              <a:t> GOD PRAISESHIS OWN</a:t>
            </a:r>
            <a:r>
              <a:rPr lang="en-GB" sz="2400" dirty="0" smtClean="0"/>
              <a:t>: 	LABOUR, PATIENCE E.T.C.</a:t>
            </a:r>
          </a:p>
          <a:p>
            <a:endParaRPr lang="en-GB" sz="2400" dirty="0"/>
          </a:p>
          <a:p>
            <a:r>
              <a:rPr lang="en-GB" sz="2400" b="1" dirty="0" smtClean="0">
                <a:solidFill>
                  <a:srgbClr val="C00000"/>
                </a:solidFill>
              </a:rPr>
              <a:t>NOTE: </a:t>
            </a:r>
            <a:r>
              <a:rPr lang="en-GB" sz="2400" b="1" dirty="0" smtClean="0"/>
              <a:t>JESUS KNOWS ALL WE DO IN HIS CHURCH</a:t>
            </a:r>
          </a:p>
          <a:p>
            <a:endParaRPr lang="en-GB" sz="2400" dirty="0"/>
          </a:p>
          <a:p>
            <a:r>
              <a:rPr lang="en-GB" sz="2400" dirty="0" smtClean="0"/>
              <a:t>-</a:t>
            </a:r>
            <a:r>
              <a:rPr lang="en-GB" sz="2300" dirty="0" smtClean="0"/>
              <a:t>THEY HAVE TRIED THE FALSE APOSTLES AND HAS FOUND THEM LIARS</a:t>
            </a:r>
            <a:r>
              <a:rPr lang="en-GB" sz="2400" dirty="0" smtClean="0"/>
              <a:t>. </a:t>
            </a:r>
          </a:p>
          <a:p>
            <a:r>
              <a:rPr lang="en-GB" sz="1900" b="1" dirty="0" smtClean="0">
                <a:solidFill>
                  <a:srgbClr val="C00000"/>
                </a:solidFill>
              </a:rPr>
              <a:t>2 </a:t>
            </a:r>
            <a:r>
              <a:rPr lang="en-GB" sz="1900" b="1" smtClean="0">
                <a:solidFill>
                  <a:srgbClr val="C00000"/>
                </a:solidFill>
              </a:rPr>
              <a:t>CORINTHIANS 11 </a:t>
            </a:r>
            <a:r>
              <a:rPr lang="en-GB" sz="1900" b="1" dirty="0" smtClean="0">
                <a:solidFill>
                  <a:srgbClr val="C00000"/>
                </a:solidFill>
              </a:rPr>
              <a:t>: 13 – 15, </a:t>
            </a:r>
            <a:r>
              <a:rPr lang="en-GB" sz="1900" b="1" dirty="0" smtClean="0"/>
              <a:t>2 CORINTHIANS 12 : 12</a:t>
            </a:r>
            <a:r>
              <a:rPr lang="en-GB" sz="1900" b="1" dirty="0" smtClean="0">
                <a:solidFill>
                  <a:srgbClr val="C00000"/>
                </a:solidFill>
              </a:rPr>
              <a:t>, ACTS 20: 17 – 26, </a:t>
            </a:r>
            <a:r>
              <a:rPr lang="en-GB" sz="1900" b="1" dirty="0" smtClean="0"/>
              <a:t>1 JOHN 4 : 1</a:t>
            </a:r>
          </a:p>
          <a:p>
            <a:endParaRPr lang="en-GB" sz="2400" dirty="0"/>
          </a:p>
          <a:p>
            <a:r>
              <a:rPr lang="en-GB" sz="2400" dirty="0" smtClean="0"/>
              <a:t>-FALSE APOSTLES WERE ALREADY MANIFESTING FROM THE FIRST GENERATION.</a:t>
            </a:r>
            <a:endParaRPr lang="en-GB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2714612" y="171376"/>
            <a:ext cx="34290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EPHESUS  (A.D. 33 – AD 170)</a:t>
            </a:r>
            <a:endParaRPr lang="en-US" sz="2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714348" y="1000114"/>
            <a:ext cx="792961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HIS COMPLAINT:  	</a:t>
            </a:r>
          </a:p>
          <a:p>
            <a:pPr>
              <a:buFontTx/>
              <a:buChar char="-"/>
            </a:pPr>
            <a:r>
              <a:rPr lang="en-GB" sz="2400" b="1" dirty="0" smtClean="0"/>
              <a:t>THEY HAVE LEFT THIER FIRST LOVE, </a:t>
            </a:r>
          </a:p>
          <a:p>
            <a:pPr>
              <a:buFontTx/>
              <a:buChar char="-"/>
            </a:pPr>
            <a:r>
              <a:rPr lang="en-GB" sz="2400" b="1" dirty="0" smtClean="0"/>
              <a:t>THEY HAVE BACKSLIDED. </a:t>
            </a:r>
            <a:r>
              <a:rPr lang="en-GB" sz="2400" b="1" smtClean="0"/>
              <a:t>THEIR </a:t>
            </a:r>
            <a:r>
              <a:rPr lang="en-GB" sz="2400" b="1" dirty="0" smtClean="0"/>
              <a:t>FIRST LOVE WAS PENTECOST (ACTS 2 : 40 – END)</a:t>
            </a:r>
          </a:p>
          <a:p>
            <a:pPr>
              <a:buFontTx/>
              <a:buChar char="-"/>
            </a:pPr>
            <a:endParaRPr lang="en-GB" sz="2400" b="1" dirty="0"/>
          </a:p>
          <a:p>
            <a:pPr>
              <a:buFontTx/>
              <a:buChar char="-"/>
            </a:pPr>
            <a:r>
              <a:rPr lang="en-GB" sz="2400" b="1" dirty="0" smtClean="0"/>
              <a:t>THIER FIRE WAS GOING DOWN, THEY WERE  RELAXING</a:t>
            </a:r>
            <a:endParaRPr lang="en-GB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714612" y="171376"/>
            <a:ext cx="34290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EPHESUS  (A.D. 33 – AD 170)</a:t>
            </a:r>
            <a:endParaRPr lang="en-US" sz="2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714348" y="714362"/>
            <a:ext cx="79296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COUNSEL:  	</a:t>
            </a:r>
          </a:p>
          <a:p>
            <a:r>
              <a:rPr lang="en-GB" sz="2400" b="1" dirty="0" smtClean="0"/>
              <a:t>- REPENT AND DO THE FIRST WORKS</a:t>
            </a:r>
          </a:p>
          <a:p>
            <a:r>
              <a:rPr lang="en-GB" sz="2400" b="1" dirty="0" smtClean="0"/>
              <a:t>REPENTANCE MUST GO WITH WORKS (FRUITS)  </a:t>
            </a:r>
          </a:p>
          <a:p>
            <a:r>
              <a:rPr lang="en-GB" sz="2400" b="1" dirty="0" smtClean="0"/>
              <a:t>MATTHEW  3 : 8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4612" y="171376"/>
            <a:ext cx="34290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EPHESUS  (A.D. 33 – AD 170)</a:t>
            </a:r>
            <a:endParaRPr lang="en-US" sz="2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165</TotalTime>
  <Words>458</Words>
  <Application>Microsoft Office PowerPoint</Application>
  <PresentationFormat>On-screen Show (16:9)</PresentationFormat>
  <Paragraphs>81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SUBMACHINE</dc:creator>
  <cp:lastModifiedBy>VMIX</cp:lastModifiedBy>
  <cp:revision>9</cp:revision>
  <dcterms:created xsi:type="dcterms:W3CDTF">2021-11-13T14:41:06Z</dcterms:created>
  <dcterms:modified xsi:type="dcterms:W3CDTF">2021-11-14T08:57:45Z</dcterms:modified>
</cp:coreProperties>
</file>