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8" r:id="rId5"/>
    <p:sldId id="267" r:id="rId6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029" autoAdjust="0"/>
    <p:restoredTop sz="94660"/>
  </p:normalViewPr>
  <p:slideViewPr>
    <p:cSldViewPr snapToGrid="0">
      <p:cViewPr>
        <p:scale>
          <a:sx n="145" d="100"/>
          <a:sy n="145" d="100"/>
        </p:scale>
        <p:origin x="-702" y="-3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E50C71A-5301-4DB2-9707-3557E8421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FCAB2A2D-8AEB-419B-BA1D-C7419CF28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6CA8793-3FEC-4D2A-9D60-9918EFFC3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DD7EDE5-0703-4F34-927B-1DF1AA66C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2D035CB-8EEF-4620-9716-42DC00CF9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88152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030E89-C32F-4A0A-B1EA-59F2251B3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019C847-B7A5-44F8-BC16-34467876E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15DCF42-0C7A-45AD-9884-5666869F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B1CB87F-AC7D-4B39-B104-5D4FABC34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1D58C95-BEF5-48FD-90CD-9643354E4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01922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17438C1F-8E39-4B96-8EB3-7EFF78A831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C2B1B0F4-6F3C-4E43-803B-0E9F7C4514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CA3E307-C576-49E2-8CA0-EC12A4872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F399657-461C-47E6-B44E-D93288D85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C3D36AE-BD08-42BD-BA7F-1F6B3E47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2392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EBE9612-F1D2-420D-B34A-7BCB4C145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2AEC159-C914-4532-8251-C569F96AE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6C1ED2C-5DCA-4E27-855B-246C57053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A8D55A8-F9D9-4A7D-85A5-B2AD4D0E7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191C45A-446C-4867-8F16-69A41473F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35782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328F1CD-7203-4678-AF47-F7F9859D0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AC7045C-848E-4969-80CB-8D8744236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022229C-F057-402F-87BA-91C8E24A0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4908A98-0FF4-4DF2-83AD-01A749285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B39120E-3416-40AB-8974-2C774CDB6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4594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8F8C759-8E8D-417E-89C4-AFB5BAF2A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15F2278-82B4-4BD9-87DB-33AC48A4CE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A37F3E8-636D-4B06-8E3F-DA64C17292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47E330B-C295-4DE5-9F0F-0518FC4F0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1C503A4-1B1A-4A03-B920-401F1BAEB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96E335C-018E-48BD-B1FE-225F6EC5B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92889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02F3D2-5427-45ED-BBCB-629D8AC8B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0661C5C-F17D-4EC8-9F8D-4695A7AD5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FF7F256-A484-402A-96D1-D3FA0151B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6C218F6-E982-4474-97E9-9E4E02978B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688993E-15A0-4A23-AC1D-CC19F1DC35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9D4D0DE-008D-4680-BFAC-22D6C3C15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3/2/2025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069FFD45-FC1B-41A3-B4CF-D01D87422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9BD40D56-14A8-405B-A96C-E4541DE9D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3542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3F6B82E-09BB-46DC-A969-6BE19D156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33E185A-B63F-42F3-A43E-0B6A1ED7E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F954741-D0F1-4E3F-BEC3-B1C01C70B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5D605F5-74DF-4316-91EA-8DB6C09F6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01357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5F4465A6-7479-4F43-B505-E7D52FFB0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3/2/2025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6AFA689D-C959-4A11-B5FF-1CD10869E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6E24257B-596E-4A2B-BEBA-DA535EAB2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9023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97FAF2-305F-486B-84E0-BFFC6E3B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B2EA0CC-95EE-430D-934B-BDCE9D0C1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7DFFF9D-9057-4291-8EA9-6312CDBBF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64A503A-2D53-440F-BBF6-46A04852D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41FA50D-C459-4CA4-82E4-59A61C082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9719796-04B2-432E-AEFB-6097C3465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35462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A177579-8973-4510-AF16-BA1D68AF3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88423879-0CD9-4B21-BB7D-42D2E74DA3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49B1E9C-C0DD-404D-9276-9C9143FC6D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003E224-F15C-4445-A363-38AF0C88D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3/2/2025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25420DE-F1FA-4769-B12A-264A38D75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691FECC-9118-4333-9E85-BF70C0615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6145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29401B6A-61CD-40B1-8EFC-B0C558BCD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BC0AB52-86CC-42EA-9FC9-D1CA8F0CB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361B595-3B77-40FC-B50E-CD7E579AA0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51B88-12E4-4E8C-8649-8FC0B8CF3B2B}" type="datetimeFigureOut">
              <a:rPr lang="en-US" smtClean="0"/>
              <a:pPr/>
              <a:t>3/2/2025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6493A03-0E2B-4BA0-861A-58A19CDB5C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B9AA9BA-53F4-4466-B24B-BB4FDA3CB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0DBEB-DD35-4889-9D10-A8FA397454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7535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he-Exodus-Begin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77207"/>
            <a:ext cx="9144000" cy="4466293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="" xmlns:a16="http://schemas.microsoft.com/office/drawing/2014/main" id="{A3CC6B77-31E9-4C57-88E5-9DED2BF6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339" y="0"/>
            <a:ext cx="8355027" cy="723439"/>
          </a:xfrm>
        </p:spPr>
        <p:txBody>
          <a:bodyPr>
            <a:noAutofit/>
          </a:bodyPr>
          <a:lstStyle/>
          <a:p>
            <a:pPr algn="ctr"/>
            <a:r>
              <a:rPr lang="en-US" sz="5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  <a:cs typeface="Arial" pitchFamily="34" charset="0"/>
              </a:rPr>
              <a:t>DEATH IN THE POT</a:t>
            </a:r>
            <a:endParaRPr lang="en-US" sz="5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9235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7856C01-2754-4A3D-A743-C312B3F7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53" y="255648"/>
            <a:ext cx="9001371" cy="2567781"/>
          </a:xfrm>
        </p:spPr>
        <p:txBody>
          <a:bodyPr>
            <a:noAutofit/>
          </a:bodyPr>
          <a:lstStyle/>
          <a:p>
            <a:pPr indent="-144000">
              <a:lnSpc>
                <a:spcPct val="80000"/>
              </a:lnSpc>
              <a:spcAft>
                <a:spcPts val="600"/>
              </a:spcAft>
              <a:buSzPct val="128000"/>
              <a:buFont typeface="Wingdings" pitchFamily="2" charset="2"/>
              <a:buChar char="Ø"/>
            </a:pPr>
            <a:r>
              <a:rPr lang="en-GB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Rom. 15:4,  2 Tim. 3 :15-17 – Old Testament stories are not just historical, they are sometimes prophetic and hold many lessons for us in this generation.</a:t>
            </a:r>
          </a:p>
          <a:p>
            <a:pPr indent="-144000">
              <a:lnSpc>
                <a:spcPct val="80000"/>
              </a:lnSpc>
              <a:spcAft>
                <a:spcPts val="600"/>
              </a:spcAft>
              <a:buSzPct val="128000"/>
              <a:buNone/>
            </a:pPr>
            <a:endParaRPr lang="en-GB" sz="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-144000">
              <a:lnSpc>
                <a:spcPct val="80000"/>
              </a:lnSpc>
              <a:spcAft>
                <a:spcPts val="600"/>
              </a:spcAft>
              <a:buSzPct val="128000"/>
              <a:buFont typeface="Wingdings" pitchFamily="2" charset="2"/>
              <a:buChar char="Ø"/>
            </a:pPr>
            <a:r>
              <a:rPr lang="en-GB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of such stories is the story about the death in the pot: 2 kings 4 : 38-41</a:t>
            </a:r>
            <a:endParaRPr lang="en-U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9235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7856C01-2754-4A3D-A743-C312B3F7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53" y="295116"/>
            <a:ext cx="9001371" cy="2567781"/>
          </a:xfrm>
        </p:spPr>
        <p:txBody>
          <a:bodyPr>
            <a:noAutofit/>
          </a:bodyPr>
          <a:lstStyle/>
          <a:p>
            <a:pPr indent="-144000">
              <a:lnSpc>
                <a:spcPct val="80000"/>
              </a:lnSpc>
              <a:spcAft>
                <a:spcPts val="600"/>
              </a:spcAft>
              <a:buSzPct val="128000"/>
              <a:buFont typeface="Wingdings" pitchFamily="2" charset="2"/>
              <a:buChar char="Ø"/>
            </a:pPr>
            <a:r>
              <a:rPr lang="en-GB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Elisha – Holy spirit </a:t>
            </a:r>
          </a:p>
          <a:p>
            <a:pPr indent="-144000">
              <a:lnSpc>
                <a:spcPct val="80000"/>
              </a:lnSpc>
              <a:spcAft>
                <a:spcPts val="600"/>
              </a:spcAft>
              <a:buSzPct val="128000"/>
              <a:buFont typeface="Wingdings" pitchFamily="2" charset="2"/>
              <a:buChar char="Ø"/>
            </a:pPr>
            <a:r>
              <a:rPr lang="en-GB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Sons of the Prophets – The believers </a:t>
            </a:r>
          </a:p>
          <a:p>
            <a:pPr indent="-144000">
              <a:lnSpc>
                <a:spcPct val="80000"/>
              </a:lnSpc>
              <a:spcAft>
                <a:spcPts val="600"/>
              </a:spcAft>
              <a:buSzPct val="128000"/>
              <a:buFont typeface="Wingdings" pitchFamily="2" charset="2"/>
              <a:buChar char="Ø"/>
            </a:pPr>
            <a:r>
              <a:rPr lang="en-GB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Servants – Fivefold ministry</a:t>
            </a:r>
          </a:p>
          <a:p>
            <a:pPr indent="-144000">
              <a:lnSpc>
                <a:spcPct val="80000"/>
              </a:lnSpc>
              <a:spcAft>
                <a:spcPts val="600"/>
              </a:spcAft>
              <a:buSzPct val="128000"/>
              <a:buFont typeface="Wingdings" pitchFamily="2" charset="2"/>
              <a:buChar char="Ø"/>
            </a:pPr>
            <a:r>
              <a:rPr lang="en-GB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Pottage – The word of God</a:t>
            </a:r>
          </a:p>
          <a:p>
            <a:pPr indent="-144000">
              <a:lnSpc>
                <a:spcPct val="80000"/>
              </a:lnSpc>
              <a:spcAft>
                <a:spcPts val="600"/>
              </a:spcAft>
              <a:buSzPct val="128000"/>
              <a:buFont typeface="Wingdings" pitchFamily="2" charset="2"/>
              <a:buChar char="Ø"/>
            </a:pPr>
            <a:r>
              <a:rPr lang="en-GB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Gilgal</a:t>
            </a:r>
            <a:r>
              <a:rPr lang="en-GB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The beginning</a:t>
            </a:r>
            <a:r>
              <a:rPr lang="en-GB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our spiritual walk  (2 kings 2:1)</a:t>
            </a:r>
          </a:p>
          <a:p>
            <a:pPr indent="-144000">
              <a:lnSpc>
                <a:spcPct val="80000"/>
              </a:lnSpc>
              <a:spcAft>
                <a:spcPts val="600"/>
              </a:spcAft>
              <a:buSzPct val="128000"/>
              <a:buFont typeface="Wingdings" pitchFamily="2" charset="2"/>
              <a:buChar char="Ø"/>
            </a:pPr>
            <a:r>
              <a:rPr lang="en-GB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Wild vine – Error</a:t>
            </a:r>
          </a:p>
          <a:p>
            <a:pPr indent="-144000">
              <a:lnSpc>
                <a:spcPct val="80000"/>
              </a:lnSpc>
              <a:spcAft>
                <a:spcPts val="600"/>
              </a:spcAft>
              <a:buSzPct val="128000"/>
              <a:buNone/>
            </a:pP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9235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7856C01-2754-4A3D-A743-C312B3F7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53" y="255648"/>
            <a:ext cx="9001371" cy="2567781"/>
          </a:xfrm>
        </p:spPr>
        <p:txBody>
          <a:bodyPr>
            <a:noAutofit/>
          </a:bodyPr>
          <a:lstStyle/>
          <a:p>
            <a:pPr indent="-144000">
              <a:lnSpc>
                <a:spcPct val="80000"/>
              </a:lnSpc>
              <a:spcAft>
                <a:spcPts val="600"/>
              </a:spcAft>
              <a:buSzPct val="128000"/>
              <a:buFont typeface="Wingdings" pitchFamily="2" charset="2"/>
              <a:buChar char="Ø"/>
            </a:pPr>
            <a:r>
              <a:rPr lang="en-GB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Death – Spiritual hunger (Jesus came to fill </a:t>
            </a:r>
            <a:r>
              <a:rPr lang="en-GB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6:33-35)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9235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7856C01-2754-4A3D-A743-C312B3F7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53" y="367474"/>
            <a:ext cx="9001371" cy="2567781"/>
          </a:xfrm>
        </p:spPr>
        <p:txBody>
          <a:bodyPr>
            <a:noAutofit/>
          </a:bodyPr>
          <a:lstStyle/>
          <a:p>
            <a:pPr indent="-144000">
              <a:lnSpc>
                <a:spcPct val="80000"/>
              </a:lnSpc>
              <a:spcAft>
                <a:spcPts val="600"/>
              </a:spcAft>
              <a:buSzPct val="128000"/>
              <a:buNone/>
            </a:pPr>
            <a:r>
              <a:rPr lang="en-GB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Verse 39: fulfilled in A.D. 325. Matt. 13:33 – corrupting the word of God. Poison/error was injected into God’s word through the Roman Church in A.D. 325.</a:t>
            </a:r>
            <a:endParaRPr lang="en-US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9235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3136</TotalTime>
  <Words>142</Words>
  <Application>Microsoft Office PowerPoint</Application>
  <PresentationFormat>On-screen Show (16:9)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DEATH IN THE POT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position of a believer</dc:title>
  <dc:creator>hp</dc:creator>
  <cp:lastModifiedBy>SUBMACHINE</cp:lastModifiedBy>
  <cp:revision>80</cp:revision>
  <dcterms:created xsi:type="dcterms:W3CDTF">2024-03-18T14:40:29Z</dcterms:created>
  <dcterms:modified xsi:type="dcterms:W3CDTF">2025-03-02T07:26:40Z</dcterms:modified>
</cp:coreProperties>
</file>