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3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67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F73BE-C4CE-4148-8830-D54C551DB10F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6D5D7-8281-4FD4-8E0E-0AB58DDB8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12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5F9B5-0F32-CDB2-9AC1-F85DFBA2D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5B240-BAEB-78C0-A30A-0A80964A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19" y="137970"/>
            <a:ext cx="8632556" cy="549713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FIVE BENEFITS OF THANKSGIVING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7FF10-2BC4-33E0-D2EE-15CEB36AC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381" y="652265"/>
            <a:ext cx="8739739" cy="25193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WHEN YOU GIVE THANKS TO GOD, YOU POSITION YOURSELF FOR GOD TO SEE YOU AS A GRATEFUL PERSON PSALM 40: 1- 4</a:t>
            </a:r>
          </a:p>
          <a:p>
            <a:pPr marL="0" indent="0" algn="just">
              <a:buNone/>
            </a:pPr>
            <a:r>
              <a:rPr lang="en-GB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WHEN YOU GIVE PRAISE TO GOD, YOUR TESTIMONY BECOMES PERMANENT, LUKE 17 : 11- 19, JOHN 15: 5</a:t>
            </a:r>
          </a:p>
          <a:p>
            <a:pPr marL="0" indent="0" algn="just">
              <a:buNone/>
            </a:pPr>
            <a:r>
              <a:rPr lang="en-GB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WHEN YOU GIVE THANKS TO GOD, IT POSTIONS YOU FOR MORE BLESSINGS PSALM 67: 5-7, 2 CHRON. 1: 6-7, PSALM 50: 14-15, PROVERBS 3 : 6-10, DEUT. 20: 1-19</a:t>
            </a:r>
          </a:p>
          <a:p>
            <a:pPr marL="0" indent="0" algn="just">
              <a:buNone/>
            </a:pPr>
            <a:r>
              <a:rPr lang="en-GB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WHEN YOU GIVE THANKS TO GOD, IT KEEPS YOU HUMBLED, PROVERBS 16: 18, DANIEL 4:30-31, 37, PROVERBS 29:23, 2CHRON. 32:23-25, DEUT. 16: 16-17, 1 KINGS 8 : 63, 1PETER 5: 5, 2CORTH. 10:17, PSALM 22:3, ACTS 16:25-27</a:t>
            </a:r>
          </a:p>
          <a:p>
            <a:pPr marL="0" indent="0" algn="just">
              <a:buNone/>
            </a:pPr>
            <a:r>
              <a:rPr lang="en-GB" sz="2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WHEN YOU GIVE PRAISE TO GOD, HE COMES DOWN, 1 </a:t>
            </a:r>
            <a:r>
              <a:rPr lang="en-GB" sz="23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SAMUEL 7:12, PSALM 118: 13, PSALM 115:8-12</a:t>
            </a:r>
            <a:endParaRPr lang="en-GB" sz="2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62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43317</TotalTime>
  <Words>177</Words>
  <Application>Microsoft Office PowerPoint</Application>
  <PresentationFormat>On-screen Show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FIVE BENEFITS OF THANKSGIVING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VMIX</cp:lastModifiedBy>
  <cp:revision>269</cp:revision>
  <dcterms:created xsi:type="dcterms:W3CDTF">2024-03-18T14:40:29Z</dcterms:created>
  <dcterms:modified xsi:type="dcterms:W3CDTF">2025-11-30T11:11:29Z</dcterms:modified>
</cp:coreProperties>
</file>