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81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385011" y="1034097"/>
            <a:ext cx="6491096" cy="5047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From </a:t>
            </a:r>
          </a:p>
          <a:p>
            <a:pPr algn="ctr">
              <a:lnSpc>
                <a:spcPct val="80000"/>
              </a:lnSpc>
            </a:pPr>
            <a:r>
              <a:rPr lang="en-GB" sz="13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here</a:t>
            </a:r>
            <a:endParaRPr lang="en-GB" sz="8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To </a:t>
            </a:r>
          </a:p>
          <a:p>
            <a:pPr algn="ct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ETERNITY</a:t>
            </a:r>
            <a:endParaRPr lang="en-US" sz="8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588006-4C02-B30C-F028-BFDC3DDFA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611" y="579312"/>
            <a:ext cx="4989096" cy="584849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3D464-4291-C4C2-99B6-E1A6720B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64B86C-EF71-B749-557A-C0C6652839ED}"/>
              </a:ext>
            </a:extLst>
          </p:cNvPr>
          <p:cNvSpPr txBox="1"/>
          <p:nvPr/>
        </p:nvSpPr>
        <p:spPr>
          <a:xfrm>
            <a:off x="296214" y="417700"/>
            <a:ext cx="11500834" cy="447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will never leave His people in confusion or darkness. He has given them the Spirit of truth to teach them all things and lead them in all truth – John 14 : 26</a:t>
            </a:r>
          </a:p>
        </p:txBody>
      </p:sp>
    </p:spTree>
    <p:extLst>
      <p:ext uri="{BB962C8B-B14F-4D97-AF65-F5344CB8AC3E}">
        <p14:creationId xmlns:p14="http://schemas.microsoft.com/office/powerpoint/2010/main" val="257667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583D18-96AF-A450-94B2-9E74F2CC4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18489B-0E97-12A6-A112-7E92F7F53C27}"/>
              </a:ext>
            </a:extLst>
          </p:cNvPr>
          <p:cNvSpPr txBox="1"/>
          <p:nvPr/>
        </p:nvSpPr>
        <p:spPr>
          <a:xfrm>
            <a:off x="158638" y="147241"/>
            <a:ext cx="11956616" cy="691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1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Salvation is a program / agenda of God, and it has been concluded from the foundation of the world. Acts 15 : 18, Rev. 13:8, Rev. 17:8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has an attribute of declaring the end from the beginning – 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Isaiah 46:9-10, Psalm 33:11,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Dan. 2:28, Isa. 42:9, Acts 3:18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Concerning the program of redemption, He has declared in His word step by step what will happen till redemption is over.                          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Eph. 1:9, Rom. 16:25</a:t>
            </a:r>
          </a:p>
        </p:txBody>
      </p:sp>
    </p:spTree>
    <p:extLst>
      <p:ext uri="{BB962C8B-B14F-4D97-AF65-F5344CB8AC3E}">
        <p14:creationId xmlns:p14="http://schemas.microsoft.com/office/powerpoint/2010/main" val="15839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826535-BDB3-45D1-DCC8-57CE250B6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4928A3-DF69-E199-F249-FE4B4D7AD188}"/>
              </a:ext>
            </a:extLst>
          </p:cNvPr>
          <p:cNvSpPr txBox="1"/>
          <p:nvPr/>
        </p:nvSpPr>
        <p:spPr>
          <a:xfrm>
            <a:off x="158638" y="147241"/>
            <a:ext cx="11956616" cy="6551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Redemption is like a movie, a movie is directed and acted according to its script. The script tells the end of the movie. The word of God is the script of redemption.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2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study is from here to eternity.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are we?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Ans.: 	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4:29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is here?	The last stage of the 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restoration move of God 						(perfection of the church)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45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70C5A-AFCE-E676-5889-00FFBEE77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823DFC6C-1439-DC65-7C92-016247B1F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957137"/>
            <a:ext cx="12221881" cy="2545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52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DB9541-DB9E-FD6D-E893-C80A7F55B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9A9AB8-2323-5DF9-8A30-B0C25DDFCFAC}"/>
              </a:ext>
            </a:extLst>
          </p:cNvPr>
          <p:cNvSpPr txBox="1"/>
          <p:nvPr/>
        </p:nvSpPr>
        <p:spPr>
          <a:xfrm>
            <a:off x="144378" y="2820925"/>
            <a:ext cx="1674253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PERFECTION OF THE 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CHURCH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4EF46F-E8A2-5270-ADFE-9C25468C72E3}"/>
              </a:ext>
            </a:extLst>
          </p:cNvPr>
          <p:cNvSpPr txBox="1"/>
          <p:nvPr/>
        </p:nvSpPr>
        <p:spPr>
          <a:xfrm>
            <a:off x="10780295" y="2820925"/>
            <a:ext cx="123117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THE DAY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OF THE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LORD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63D1CF0-CF53-AE8A-4D20-EC083C6F8A59}"/>
              </a:ext>
            </a:extLst>
          </p:cNvPr>
          <p:cNvCxnSpPr>
            <a:cxnSpLocks/>
          </p:cNvCxnSpPr>
          <p:nvPr/>
        </p:nvCxnSpPr>
        <p:spPr>
          <a:xfrm>
            <a:off x="1834673" y="3421090"/>
            <a:ext cx="1829472" cy="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18F85A-1A4A-D3B6-DBC7-4927E2170F5C}"/>
              </a:ext>
            </a:extLst>
          </p:cNvPr>
          <p:cNvCxnSpPr/>
          <p:nvPr/>
        </p:nvCxnSpPr>
        <p:spPr>
          <a:xfrm flipV="1">
            <a:off x="4411577" y="3421089"/>
            <a:ext cx="1027371" cy="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8A489D1-498B-F067-1382-44B904467376}"/>
              </a:ext>
            </a:extLst>
          </p:cNvPr>
          <p:cNvSpPr txBox="1"/>
          <p:nvPr/>
        </p:nvSpPr>
        <p:spPr>
          <a:xfrm>
            <a:off x="1436755" y="1524344"/>
            <a:ext cx="252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Ezekiel 38/39 War.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Rebuilding The Jewish Temple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9FB125-0F0F-D114-BA5D-30C1A3AD4C15}"/>
              </a:ext>
            </a:extLst>
          </p:cNvPr>
          <p:cNvSpPr txBox="1"/>
          <p:nvPr/>
        </p:nvSpPr>
        <p:spPr>
          <a:xfrm>
            <a:off x="3648103" y="2820925"/>
            <a:ext cx="1340990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b="1" dirty="0">
              <a:latin typeface="Bahnschrift SemiBold SemiConden" panose="020B0502040204020203" pitchFamily="34" charset="0"/>
            </a:endParaRP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RAPTURE</a:t>
            </a:r>
          </a:p>
          <a:p>
            <a:pPr algn="ctr"/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630EA0-1B68-7AC2-7D8E-40C9BDC4E7E6}"/>
              </a:ext>
            </a:extLst>
          </p:cNvPr>
          <p:cNvSpPr txBox="1"/>
          <p:nvPr/>
        </p:nvSpPr>
        <p:spPr>
          <a:xfrm>
            <a:off x="1436755" y="4043906"/>
            <a:ext cx="2522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Resurrection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Of the Saints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9AABF95-037B-760E-77F3-F5CE7C8E0E81}"/>
              </a:ext>
            </a:extLst>
          </p:cNvPr>
          <p:cNvCxnSpPr>
            <a:cxnSpLocks/>
          </p:cNvCxnSpPr>
          <p:nvPr/>
        </p:nvCxnSpPr>
        <p:spPr>
          <a:xfrm>
            <a:off x="6479998" y="3421090"/>
            <a:ext cx="1507272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0F8EB2C-769F-5566-9674-DAA30A4727E0}"/>
              </a:ext>
            </a:extLst>
          </p:cNvPr>
          <p:cNvSpPr txBox="1"/>
          <p:nvPr/>
        </p:nvSpPr>
        <p:spPr>
          <a:xfrm>
            <a:off x="5419293" y="2820925"/>
            <a:ext cx="1206095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JEWISH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REVIVAL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3977FD-B5DC-7A8E-AF8D-02A9D1EBF151}"/>
              </a:ext>
            </a:extLst>
          </p:cNvPr>
          <p:cNvSpPr txBox="1"/>
          <p:nvPr/>
        </p:nvSpPr>
        <p:spPr>
          <a:xfrm>
            <a:off x="6556368" y="2061934"/>
            <a:ext cx="1345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Killing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The 2 Prophets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B439D9B-F93D-35FC-FED5-037801FF42B9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9434649" y="3421090"/>
            <a:ext cx="1345646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F0EE0FC-8CE4-17CB-9BCF-A818F4DE4489}"/>
              </a:ext>
            </a:extLst>
          </p:cNvPr>
          <p:cNvSpPr txBox="1"/>
          <p:nvPr/>
        </p:nvSpPr>
        <p:spPr>
          <a:xfrm>
            <a:off x="9562985" y="2242522"/>
            <a:ext cx="1321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Trumps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Vials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AB489-56E7-A303-7D68-6906049EA60F}"/>
              </a:ext>
            </a:extLst>
          </p:cNvPr>
          <p:cNvSpPr txBox="1"/>
          <p:nvPr/>
        </p:nvSpPr>
        <p:spPr>
          <a:xfrm>
            <a:off x="7971228" y="2820925"/>
            <a:ext cx="178914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b="1" dirty="0">
              <a:latin typeface="Bahnschrift SemiBold SemiConden" panose="020B0502040204020203" pitchFamily="34" charset="0"/>
            </a:endParaRP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TRIBULATION</a:t>
            </a:r>
          </a:p>
          <a:p>
            <a:pPr algn="ctr"/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272721-7E6B-6EAC-19B1-4333FD742B1D}"/>
              </a:ext>
            </a:extLst>
          </p:cNvPr>
          <p:cNvSpPr txBox="1"/>
          <p:nvPr/>
        </p:nvSpPr>
        <p:spPr>
          <a:xfrm>
            <a:off x="6556368" y="3721171"/>
            <a:ext cx="1345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144,000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8513F9-00F8-4763-5263-8E3928CDB52B}"/>
              </a:ext>
            </a:extLst>
          </p:cNvPr>
          <p:cNvSpPr txBox="1"/>
          <p:nvPr/>
        </p:nvSpPr>
        <p:spPr>
          <a:xfrm>
            <a:off x="9609416" y="3905837"/>
            <a:ext cx="1321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ARMAGEDDON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247B2-701C-F814-B75A-4C14D6712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5CB7131-9EBC-728B-2C12-B040CE0C9A8C}"/>
              </a:ext>
            </a:extLst>
          </p:cNvPr>
          <p:cNvSpPr txBox="1"/>
          <p:nvPr/>
        </p:nvSpPr>
        <p:spPr>
          <a:xfrm>
            <a:off x="14" y="2820925"/>
            <a:ext cx="123117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THE DAY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OF THE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LORD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BA45F9-7A2F-ABB1-D8BA-C42C479BCD73}"/>
              </a:ext>
            </a:extLst>
          </p:cNvPr>
          <p:cNvSpPr txBox="1"/>
          <p:nvPr/>
        </p:nvSpPr>
        <p:spPr>
          <a:xfrm>
            <a:off x="1015953" y="2242522"/>
            <a:ext cx="2086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RE ARRANGING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THE EARTH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C295F-1D5D-BD4C-8923-3262E55056C0}"/>
              </a:ext>
            </a:extLst>
          </p:cNvPr>
          <p:cNvSpPr txBox="1"/>
          <p:nvPr/>
        </p:nvSpPr>
        <p:spPr>
          <a:xfrm>
            <a:off x="1231191" y="3494751"/>
            <a:ext cx="2086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FIRST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RESURRECTION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B75AFF2-A2C7-12D3-927C-F1356953D05C}"/>
              </a:ext>
            </a:extLst>
          </p:cNvPr>
          <p:cNvCxnSpPr>
            <a:cxnSpLocks/>
          </p:cNvCxnSpPr>
          <p:nvPr/>
        </p:nvCxnSpPr>
        <p:spPr>
          <a:xfrm>
            <a:off x="1231191" y="3421090"/>
            <a:ext cx="2314121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356B3B-CC1C-4784-9BEF-DEFB4687459A}"/>
              </a:ext>
            </a:extLst>
          </p:cNvPr>
          <p:cNvCxnSpPr>
            <a:cxnSpLocks/>
          </p:cNvCxnSpPr>
          <p:nvPr/>
        </p:nvCxnSpPr>
        <p:spPr>
          <a:xfrm>
            <a:off x="1231191" y="4427622"/>
            <a:ext cx="231412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1BD03ED-0903-0915-8FB6-E8C0D25EE1F8}"/>
              </a:ext>
            </a:extLst>
          </p:cNvPr>
          <p:cNvSpPr txBox="1"/>
          <p:nvPr/>
        </p:nvSpPr>
        <p:spPr>
          <a:xfrm>
            <a:off x="1231191" y="4535506"/>
            <a:ext cx="2086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SATAN’S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IMPRISONMENT</a:t>
            </a:r>
            <a:endParaRPr lang="en-US" sz="2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FAFBCDE-E8A8-A867-DC1C-D9FA2E4E988D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5030334" y="3421090"/>
            <a:ext cx="5890601" cy="18466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C71E8D3-B49D-BA9C-F1E0-E11D8311511C}"/>
              </a:ext>
            </a:extLst>
          </p:cNvPr>
          <p:cNvSpPr txBox="1"/>
          <p:nvPr/>
        </p:nvSpPr>
        <p:spPr>
          <a:xfrm>
            <a:off x="3566913" y="2820925"/>
            <a:ext cx="178914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b="1" dirty="0">
              <a:latin typeface="Bahnschrift SemiBold SemiConden" panose="020B0502040204020203" pitchFamily="34" charset="0"/>
            </a:endParaRP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MILLENNIUM</a:t>
            </a:r>
          </a:p>
          <a:p>
            <a:pPr algn="ctr"/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63B92E7-9723-C4BC-A020-EF3860C8410C}"/>
              </a:ext>
            </a:extLst>
          </p:cNvPr>
          <p:cNvSpPr txBox="1"/>
          <p:nvPr/>
        </p:nvSpPr>
        <p:spPr>
          <a:xfrm>
            <a:off x="7655679" y="2820925"/>
            <a:ext cx="123117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WHITE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THRONE</a:t>
            </a:r>
          </a:p>
          <a:p>
            <a:pPr algn="ctr"/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16A85C-833C-3889-686E-6851509262C9}"/>
              </a:ext>
            </a:extLst>
          </p:cNvPr>
          <p:cNvSpPr txBox="1"/>
          <p:nvPr/>
        </p:nvSpPr>
        <p:spPr>
          <a:xfrm>
            <a:off x="9288307" y="2820925"/>
            <a:ext cx="123117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LAKE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OF 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FIRE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E31161B-2CEB-0155-420F-36793463053E}"/>
              </a:ext>
            </a:extLst>
          </p:cNvPr>
          <p:cNvSpPr txBox="1"/>
          <p:nvPr/>
        </p:nvSpPr>
        <p:spPr>
          <a:xfrm>
            <a:off x="10920935" y="2820925"/>
            <a:ext cx="1231177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THE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END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1 COR. 15:28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0B043B-2A9F-417E-96BE-E7C66E05CBFB}"/>
              </a:ext>
            </a:extLst>
          </p:cNvPr>
          <p:cNvSpPr txBox="1"/>
          <p:nvPr/>
        </p:nvSpPr>
        <p:spPr>
          <a:xfrm>
            <a:off x="6023051" y="2820925"/>
            <a:ext cx="1231177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SATAN’S 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LAST</a:t>
            </a:r>
          </a:p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STRIKE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0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05504E-5606-6ABD-600F-911FE1BBE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BC6C2D9-FBAF-CA3B-5620-6FEF4EE9DA8E}"/>
              </a:ext>
            </a:extLst>
          </p:cNvPr>
          <p:cNvSpPr txBox="1"/>
          <p:nvPr/>
        </p:nvSpPr>
        <p:spPr>
          <a:xfrm>
            <a:off x="477213" y="630608"/>
            <a:ext cx="4142914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PERFECTION OF THE CHURCH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4B5E70-9A5A-5E58-AC90-D4E3FFFE95AD}"/>
              </a:ext>
            </a:extLst>
          </p:cNvPr>
          <p:cNvSpPr txBox="1"/>
          <p:nvPr/>
        </p:nvSpPr>
        <p:spPr>
          <a:xfrm>
            <a:off x="785549" y="13238"/>
            <a:ext cx="9144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TIME TABLE</a:t>
            </a:r>
            <a:endParaRPr lang="en-US" sz="36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CF6768E-CD4C-F975-6A3B-7ECC6D6378C8}"/>
              </a:ext>
            </a:extLst>
          </p:cNvPr>
          <p:cNvCxnSpPr>
            <a:cxnSpLocks/>
          </p:cNvCxnSpPr>
          <p:nvPr/>
        </p:nvCxnSpPr>
        <p:spPr>
          <a:xfrm flipV="1">
            <a:off x="1231191" y="1079209"/>
            <a:ext cx="0" cy="568253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1101F7C-33DB-1064-2D3B-C0FB88B25533}"/>
              </a:ext>
            </a:extLst>
          </p:cNvPr>
          <p:cNvSpPr txBox="1"/>
          <p:nvPr/>
        </p:nvSpPr>
        <p:spPr>
          <a:xfrm>
            <a:off x="1716264" y="1055227"/>
            <a:ext cx="8390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EZEKIEL 38/39 WAR, REBUILDING THE TEMPLE (REV. 11: 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CF3472A-ACFA-4BBA-90C7-389073CEBDD8}"/>
              </a:ext>
            </a:extLst>
          </p:cNvPr>
          <p:cNvCxnSpPr>
            <a:cxnSpLocks/>
          </p:cNvCxnSpPr>
          <p:nvPr/>
        </p:nvCxnSpPr>
        <p:spPr>
          <a:xfrm>
            <a:off x="1231191" y="1297383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6944627-7290-0031-436E-78EFF4254CC7}"/>
              </a:ext>
            </a:extLst>
          </p:cNvPr>
          <p:cNvSpPr txBox="1"/>
          <p:nvPr/>
        </p:nvSpPr>
        <p:spPr>
          <a:xfrm>
            <a:off x="1748348" y="1493275"/>
            <a:ext cx="7716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RESURRECTION ( 1 COR. 15 : 51 – 54, 1 THES. 4 : 16)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A25B38B-D5AA-773B-6551-3412EE09FFF4}"/>
              </a:ext>
            </a:extLst>
          </p:cNvPr>
          <p:cNvCxnSpPr>
            <a:cxnSpLocks/>
          </p:cNvCxnSpPr>
          <p:nvPr/>
        </p:nvCxnSpPr>
        <p:spPr>
          <a:xfrm>
            <a:off x="1231191" y="1751473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14F6883-BD59-BEE5-9F52-DB6CE0DE58F9}"/>
              </a:ext>
            </a:extLst>
          </p:cNvPr>
          <p:cNvSpPr txBox="1"/>
          <p:nvPr/>
        </p:nvSpPr>
        <p:spPr>
          <a:xfrm>
            <a:off x="477213" y="2009672"/>
            <a:ext cx="289162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RAPTURE                                        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08C98-A095-8BC0-13F2-EB4972518966}"/>
              </a:ext>
            </a:extLst>
          </p:cNvPr>
          <p:cNvSpPr txBox="1"/>
          <p:nvPr/>
        </p:nvSpPr>
        <p:spPr>
          <a:xfrm>
            <a:off x="477212" y="2689105"/>
            <a:ext cx="289162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THE JEWISH REVIVAL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6456D9-DC6D-111D-7102-3BCD730D2195}"/>
              </a:ext>
            </a:extLst>
          </p:cNvPr>
          <p:cNvSpPr txBox="1"/>
          <p:nvPr/>
        </p:nvSpPr>
        <p:spPr>
          <a:xfrm>
            <a:off x="1652096" y="3239447"/>
            <a:ext cx="6882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KILLING OF THE PROPHETS (REV. 11 : 7 – 12)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056C360-F8DC-EA35-58DA-DD5D9F6FD833}"/>
              </a:ext>
            </a:extLst>
          </p:cNvPr>
          <p:cNvCxnSpPr>
            <a:cxnSpLocks/>
          </p:cNvCxnSpPr>
          <p:nvPr/>
        </p:nvCxnSpPr>
        <p:spPr>
          <a:xfrm>
            <a:off x="1231191" y="3497645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0BFBDFB-CF45-9EC1-9547-5C7F2D686902}"/>
              </a:ext>
            </a:extLst>
          </p:cNvPr>
          <p:cNvSpPr txBox="1"/>
          <p:nvPr/>
        </p:nvSpPr>
        <p:spPr>
          <a:xfrm>
            <a:off x="1652096" y="3657270"/>
            <a:ext cx="4123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THE 144,000 (REV: 11: 8)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EA757EC-F5FE-DC27-B409-A58B89B5D19E}"/>
              </a:ext>
            </a:extLst>
          </p:cNvPr>
          <p:cNvCxnSpPr>
            <a:cxnSpLocks/>
          </p:cNvCxnSpPr>
          <p:nvPr/>
        </p:nvCxnSpPr>
        <p:spPr>
          <a:xfrm>
            <a:off x="1231191" y="3915468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747951-50B4-0118-7F7D-68A8FCED45F7}"/>
              </a:ext>
            </a:extLst>
          </p:cNvPr>
          <p:cNvSpPr txBox="1"/>
          <p:nvPr/>
        </p:nvSpPr>
        <p:spPr>
          <a:xfrm>
            <a:off x="1618103" y="4074124"/>
            <a:ext cx="9308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THE KILLING OF THE 2 WITNESSES BEGINS THE TRIBULATION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5E7FB2-D819-6E07-52D5-3827DB3D0A12}"/>
              </a:ext>
            </a:extLst>
          </p:cNvPr>
          <p:cNvSpPr txBox="1"/>
          <p:nvPr/>
        </p:nvSpPr>
        <p:spPr>
          <a:xfrm>
            <a:off x="3256546" y="2647487"/>
            <a:ext cx="7876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FF00"/>
                </a:solidFill>
              </a:rPr>
              <a:t>ZECH. 12 : 10-13,   ZECH. 13:1, 7,  REV. 11 : 2 - 12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3CBD9D-5050-0C1A-A3BD-2DEC7CA347F4}"/>
              </a:ext>
            </a:extLst>
          </p:cNvPr>
          <p:cNvSpPr txBox="1"/>
          <p:nvPr/>
        </p:nvSpPr>
        <p:spPr>
          <a:xfrm>
            <a:off x="477212" y="4617552"/>
            <a:ext cx="289162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TRIBULATION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2B4A11-7B7E-57DF-B94A-4BDC2A84846C}"/>
              </a:ext>
            </a:extLst>
          </p:cNvPr>
          <p:cNvSpPr txBox="1"/>
          <p:nvPr/>
        </p:nvSpPr>
        <p:spPr>
          <a:xfrm>
            <a:off x="1652096" y="5167894"/>
            <a:ext cx="5005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TRUMPETS – REV. 8, 9, 11:15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3FBF810-752A-E220-941D-8A742267C319}"/>
              </a:ext>
            </a:extLst>
          </p:cNvPr>
          <p:cNvCxnSpPr>
            <a:cxnSpLocks/>
          </p:cNvCxnSpPr>
          <p:nvPr/>
        </p:nvCxnSpPr>
        <p:spPr>
          <a:xfrm>
            <a:off x="1231191" y="5426092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BE40E56-68AA-EA5D-1F6A-D617665A5756}"/>
              </a:ext>
            </a:extLst>
          </p:cNvPr>
          <p:cNvSpPr txBox="1"/>
          <p:nvPr/>
        </p:nvSpPr>
        <p:spPr>
          <a:xfrm>
            <a:off x="3449050" y="4591976"/>
            <a:ext cx="2518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FF00"/>
                </a:solidFill>
                <a:latin typeface="Bahnschrift SemiBold SemiConden" panose="020B0502040204020203" pitchFamily="34" charset="0"/>
              </a:rPr>
              <a:t>REV. 12 : 13 - 17</a:t>
            </a:r>
            <a:endParaRPr lang="en-US" sz="2800" dirty="0">
              <a:solidFill>
                <a:srgbClr val="FFFF0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E3F21B8-CD6F-9678-B690-7886A486C474}"/>
              </a:ext>
            </a:extLst>
          </p:cNvPr>
          <p:cNvSpPr txBox="1"/>
          <p:nvPr/>
        </p:nvSpPr>
        <p:spPr>
          <a:xfrm>
            <a:off x="1652095" y="5567062"/>
            <a:ext cx="6192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EVERLASTING GOSPEL REV. 14 : 1 - 12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16ADA62-356B-BCC5-18D9-8F85C3F14F4B}"/>
              </a:ext>
            </a:extLst>
          </p:cNvPr>
          <p:cNvCxnSpPr>
            <a:cxnSpLocks/>
          </p:cNvCxnSpPr>
          <p:nvPr/>
        </p:nvCxnSpPr>
        <p:spPr>
          <a:xfrm>
            <a:off x="1231191" y="5825260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7583311-F25C-4C66-F230-015F1E411379}"/>
              </a:ext>
            </a:extLst>
          </p:cNvPr>
          <p:cNvSpPr txBox="1"/>
          <p:nvPr/>
        </p:nvSpPr>
        <p:spPr>
          <a:xfrm>
            <a:off x="1652096" y="5937513"/>
            <a:ext cx="296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VIALS – REV. 15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D26BDE0-1649-B594-B532-E4E9A1C095C7}"/>
              </a:ext>
            </a:extLst>
          </p:cNvPr>
          <p:cNvCxnSpPr>
            <a:cxnSpLocks/>
          </p:cNvCxnSpPr>
          <p:nvPr/>
        </p:nvCxnSpPr>
        <p:spPr>
          <a:xfrm>
            <a:off x="1231191" y="6195711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3F1D429-E698-49F6-2D5D-6EF404532A45}"/>
              </a:ext>
            </a:extLst>
          </p:cNvPr>
          <p:cNvSpPr txBox="1"/>
          <p:nvPr/>
        </p:nvSpPr>
        <p:spPr>
          <a:xfrm>
            <a:off x="1652094" y="6360286"/>
            <a:ext cx="9274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ARMAGEDDON – REV. 14:14-20, JOEL 3:9-21, REV. 19:11-19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0E83C93-801A-06D4-A131-F398216322E1}"/>
              </a:ext>
            </a:extLst>
          </p:cNvPr>
          <p:cNvCxnSpPr>
            <a:cxnSpLocks/>
          </p:cNvCxnSpPr>
          <p:nvPr/>
        </p:nvCxnSpPr>
        <p:spPr>
          <a:xfrm>
            <a:off x="1231191" y="6618484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19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35BFC6-4346-732D-FEBC-62D2A6A22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4DBF5FD-7DBB-100F-6163-01A11A2A5E7D}"/>
              </a:ext>
            </a:extLst>
          </p:cNvPr>
          <p:cNvSpPr txBox="1"/>
          <p:nvPr/>
        </p:nvSpPr>
        <p:spPr>
          <a:xfrm>
            <a:off x="477213" y="373936"/>
            <a:ext cx="4142914" cy="52322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ahnschrift SemiBold SemiConden" panose="020B0502040204020203" pitchFamily="34" charset="0"/>
              </a:rPr>
              <a:t>THE DAY OF THE LORD</a:t>
            </a:r>
            <a:endParaRPr lang="en-US" sz="2800" b="1" dirty="0">
              <a:latin typeface="Bahnschrift SemiBold SemiConden" panose="020B0502040204020203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AEE2478-7890-6585-A9FB-026234AF4025}"/>
              </a:ext>
            </a:extLst>
          </p:cNvPr>
          <p:cNvCxnSpPr>
            <a:cxnSpLocks/>
          </p:cNvCxnSpPr>
          <p:nvPr/>
        </p:nvCxnSpPr>
        <p:spPr>
          <a:xfrm flipV="1">
            <a:off x="1231191" y="721895"/>
            <a:ext cx="0" cy="48865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73A80B7-A463-370F-D3D8-42E0B0FB747D}"/>
              </a:ext>
            </a:extLst>
          </p:cNvPr>
          <p:cNvSpPr txBox="1"/>
          <p:nvPr/>
        </p:nvSpPr>
        <p:spPr>
          <a:xfrm>
            <a:off x="1828557" y="958975"/>
            <a:ext cx="7203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REARRANGING THE EARTH (REV. 21 : 1)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E4F81FB-EF50-B26D-9940-694A70AD48E7}"/>
              </a:ext>
            </a:extLst>
          </p:cNvPr>
          <p:cNvCxnSpPr>
            <a:cxnSpLocks/>
          </p:cNvCxnSpPr>
          <p:nvPr/>
        </p:nvCxnSpPr>
        <p:spPr>
          <a:xfrm>
            <a:off x="1231191" y="1265299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E2F2ECB-8D5B-7540-0713-9A74635D021A}"/>
              </a:ext>
            </a:extLst>
          </p:cNvPr>
          <p:cNvSpPr txBox="1"/>
          <p:nvPr/>
        </p:nvSpPr>
        <p:spPr>
          <a:xfrm>
            <a:off x="1748348" y="1429107"/>
            <a:ext cx="6657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FIRST RESURRECTION (REV. 20:4-6)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DB7F47-4B39-6E20-812F-B8A95E3AE6FA}"/>
              </a:ext>
            </a:extLst>
          </p:cNvPr>
          <p:cNvCxnSpPr>
            <a:cxnSpLocks/>
          </p:cNvCxnSpPr>
          <p:nvPr/>
        </p:nvCxnSpPr>
        <p:spPr>
          <a:xfrm>
            <a:off x="1231191" y="1751473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5CB2372-9196-A4BA-563B-F2D5E5829E9B}"/>
              </a:ext>
            </a:extLst>
          </p:cNvPr>
          <p:cNvSpPr txBox="1"/>
          <p:nvPr/>
        </p:nvSpPr>
        <p:spPr>
          <a:xfrm>
            <a:off x="477212" y="2496601"/>
            <a:ext cx="289162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ahnschrift SemiBold SemiConden" panose="020B0502040204020203" pitchFamily="34" charset="0"/>
              </a:rPr>
              <a:t>MILLENIUM (KINGDOM)</a:t>
            </a:r>
            <a:endParaRPr lang="en-US" sz="24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5C6193-0C5E-9C12-7D33-5D6C56A46D66}"/>
              </a:ext>
            </a:extLst>
          </p:cNvPr>
          <p:cNvSpPr txBox="1"/>
          <p:nvPr/>
        </p:nvSpPr>
        <p:spPr>
          <a:xfrm>
            <a:off x="3818018" y="3140515"/>
            <a:ext cx="289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REV. 20 : 7-10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BD4B39-897B-0A7F-F0FF-B2E1ACC91A63}"/>
              </a:ext>
            </a:extLst>
          </p:cNvPr>
          <p:cNvSpPr txBox="1"/>
          <p:nvPr/>
        </p:nvSpPr>
        <p:spPr>
          <a:xfrm>
            <a:off x="3272588" y="2454983"/>
            <a:ext cx="8694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FF00"/>
                </a:solidFill>
              </a:rPr>
              <a:t>ISAIAH 65:17-25, ISAIAH 11:1-9, ZECH. 14:9, MICAH 4 : 14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5E31C3-66D8-B43D-06D0-999001337430}"/>
              </a:ext>
            </a:extLst>
          </p:cNvPr>
          <p:cNvSpPr txBox="1"/>
          <p:nvPr/>
        </p:nvSpPr>
        <p:spPr>
          <a:xfrm>
            <a:off x="477212" y="4505258"/>
            <a:ext cx="2891629" cy="52322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ahnschrift SemiBold SemiConden" panose="020B0502040204020203" pitchFamily="34" charset="0"/>
              </a:rPr>
              <a:t>LAKE OF FIRE</a:t>
            </a:r>
            <a:endParaRPr lang="en-US" sz="28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752D3E-331B-706C-586E-87BD02CF43D7}"/>
              </a:ext>
            </a:extLst>
          </p:cNvPr>
          <p:cNvSpPr txBox="1"/>
          <p:nvPr/>
        </p:nvSpPr>
        <p:spPr>
          <a:xfrm>
            <a:off x="3449050" y="4479682"/>
            <a:ext cx="3015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REV. 20 : 14 - 15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BF5E07-32B4-A3C0-0695-970C2EAEDA34}"/>
              </a:ext>
            </a:extLst>
          </p:cNvPr>
          <p:cNvSpPr txBox="1"/>
          <p:nvPr/>
        </p:nvSpPr>
        <p:spPr>
          <a:xfrm>
            <a:off x="481022" y="5629417"/>
            <a:ext cx="11566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                          Prophecy only covers time, eternity is outside time, therefore, prophecy cannot reveal eternity to us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C3651F8-AE02-E219-3F71-EC7844AFC93A}"/>
              </a:ext>
            </a:extLst>
          </p:cNvPr>
          <p:cNvSpPr txBox="1"/>
          <p:nvPr/>
        </p:nvSpPr>
        <p:spPr>
          <a:xfrm>
            <a:off x="336645" y="5747805"/>
            <a:ext cx="296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Conclusion:</a:t>
            </a:r>
            <a:endParaRPr lang="en-US" sz="28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130FAE-7F62-4195-A9B4-3F2EC26902AF}"/>
              </a:ext>
            </a:extLst>
          </p:cNvPr>
          <p:cNvSpPr txBox="1"/>
          <p:nvPr/>
        </p:nvSpPr>
        <p:spPr>
          <a:xfrm>
            <a:off x="4764504" y="359056"/>
            <a:ext cx="3400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FF00"/>
                </a:solidFill>
              </a:rPr>
              <a:t>2 PETER 3 : 10 - 13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BD70AB-766F-9DE9-C15C-67E2BC47AD50}"/>
              </a:ext>
            </a:extLst>
          </p:cNvPr>
          <p:cNvSpPr txBox="1"/>
          <p:nvPr/>
        </p:nvSpPr>
        <p:spPr>
          <a:xfrm>
            <a:off x="1876683" y="1879768"/>
            <a:ext cx="6657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SATAN’S IMPRISONMENT (REV. 20:1)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E910EE7-492B-1C8F-1EC1-022A0BBFC69D}"/>
              </a:ext>
            </a:extLst>
          </p:cNvPr>
          <p:cNvCxnSpPr>
            <a:cxnSpLocks/>
          </p:cNvCxnSpPr>
          <p:nvPr/>
        </p:nvCxnSpPr>
        <p:spPr>
          <a:xfrm>
            <a:off x="1231191" y="2170050"/>
            <a:ext cx="585085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76E3FBF-1B11-85DA-E303-7589095D0B30}"/>
              </a:ext>
            </a:extLst>
          </p:cNvPr>
          <p:cNvSpPr txBox="1"/>
          <p:nvPr/>
        </p:nvSpPr>
        <p:spPr>
          <a:xfrm>
            <a:off x="477212" y="3171293"/>
            <a:ext cx="3421020" cy="52322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ahnschrift SemiBold SemiConden" panose="020B0502040204020203" pitchFamily="34" charset="0"/>
              </a:rPr>
              <a:t>SATAN’S LAST STRIKE</a:t>
            </a:r>
            <a:endParaRPr lang="en-US" sz="28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DDBF6B-F07B-BF91-958E-B94165AFF9B7}"/>
              </a:ext>
            </a:extLst>
          </p:cNvPr>
          <p:cNvSpPr txBox="1"/>
          <p:nvPr/>
        </p:nvSpPr>
        <p:spPr>
          <a:xfrm>
            <a:off x="477212" y="3782298"/>
            <a:ext cx="2891629" cy="52322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ahnschrift SemiBold SemiConden" panose="020B0502040204020203" pitchFamily="34" charset="0"/>
              </a:rPr>
              <a:t>WHITE THRONE</a:t>
            </a:r>
            <a:endParaRPr lang="en-US" sz="28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CA72D2-B30F-A900-EB24-72FE13A083A0}"/>
              </a:ext>
            </a:extLst>
          </p:cNvPr>
          <p:cNvSpPr txBox="1"/>
          <p:nvPr/>
        </p:nvSpPr>
        <p:spPr>
          <a:xfrm>
            <a:off x="3368841" y="3749547"/>
            <a:ext cx="3288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REV. 20 : 11 - 13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56DE5A-C2A3-8F84-643B-754E4EC75B19}"/>
              </a:ext>
            </a:extLst>
          </p:cNvPr>
          <p:cNvSpPr txBox="1"/>
          <p:nvPr/>
        </p:nvSpPr>
        <p:spPr>
          <a:xfrm>
            <a:off x="477212" y="5146748"/>
            <a:ext cx="2891629" cy="52322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ahnschrift SemiBold SemiConden" panose="020B0502040204020203" pitchFamily="34" charset="0"/>
              </a:rPr>
              <a:t>THE END</a:t>
            </a:r>
            <a:endParaRPr lang="en-US" sz="2800" b="1" dirty="0">
              <a:latin typeface="Bahnschrift SemiBold SemiConden" panose="020B05020402040202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F0F4DA-379D-7AD7-AFA2-7336FE6E808A}"/>
              </a:ext>
            </a:extLst>
          </p:cNvPr>
          <p:cNvSpPr txBox="1"/>
          <p:nvPr/>
        </p:nvSpPr>
        <p:spPr>
          <a:xfrm>
            <a:off x="3449050" y="5121172"/>
            <a:ext cx="2679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1 COR. 15 : 28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2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1925</TotalTime>
  <Words>535</Words>
  <Application>Microsoft Office PowerPoint</Application>
  <PresentationFormat>Widescreen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Bahnschrift SemiBold SemiConden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42</cp:revision>
  <dcterms:created xsi:type="dcterms:W3CDTF">2025-04-26T22:44:26Z</dcterms:created>
  <dcterms:modified xsi:type="dcterms:W3CDTF">2025-07-13T07:05:30Z</dcterms:modified>
</cp:coreProperties>
</file>