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79074-BC10-56B9-3E40-1D2393A53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7A4A2-36F4-6F44-DC2C-DACFE0DB1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D5F7E-AC3D-7298-01DC-7A626F20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D4ECC-94A6-0D3F-754B-05EEBA1BE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C0828-3B67-2E11-C546-9CB81A1FA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5711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52C1-A09E-8C55-7435-7CD21DEA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DE170-07C9-6B4B-98C6-7B7C2D7EC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9EF02-20B0-D186-D3D2-C34EF5A1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D30D1-1482-3142-391F-5DBFCAE34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E46FB-5D02-A195-F65B-2E9F0189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61415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207ABC-A915-0EAF-5614-36935A032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257D7-62A8-9145-388D-352E38476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E8F41-6BB7-A661-4401-28421D3D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EE117-6108-926B-9014-189EC2F54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3313B-3F2B-EE32-F8DB-74D4BE92F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07239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432C-FD86-8693-698B-51849F08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9FEFE-89B7-D01F-E77A-8A7BB636A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A1F0B-8788-7DFF-FC08-40F22619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74565-3776-FEA2-6E04-04A3CD70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CF972-6484-CC1F-C0D0-34F69EBB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22040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83D1F-F59E-92C1-D40F-87E1D42F7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3E586-3447-E45D-7CC1-654B9813C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8B3B2-FD78-1FEB-33A4-AD938445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8F849-57E5-11F1-0020-E569A10C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A8AF3-169D-0CC2-B89C-06EAA738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12416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3C7B8-3E6E-137D-48C2-9DC4169F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03924-E543-4425-0D47-677D2A3A3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B897A-51B0-6EDC-20F0-237033556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E98C7-6C03-D9BF-2E95-1F03C6735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1A692-2A01-6206-18C5-2725B9240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2018EA-90B2-C64E-E3F2-31F5C870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9899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CCC9-E7E4-FDFF-1F22-83DFDDF09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FE484-86E9-FF01-5DBC-597207DD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1F99C-4BF8-CCF8-CE18-63F8A20B2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B4390A-D328-3A90-824E-B523613EBB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DFC65-D9F5-501B-E1FC-2C751BE78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A67FE6-D93A-9C08-8A73-8CCBF56A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F170D0-B78C-58FB-414B-529C112C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40F33-A193-B1D6-65BD-FEF1EC96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63211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0EA7-A194-7534-BD19-3124FF6E5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9BC05-0321-C562-112C-28B780F45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1286B-A36A-1292-5209-63D152310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217256-2F04-491A-4003-AC033825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348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75220F-0118-389B-1153-E5CA8C20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EF44A4-753A-D0E6-6C89-CFCE28B58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0ADF9-68F0-C283-2D37-AC1009F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5764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1BDAD-818C-0D79-F83A-3D8151ED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88238-2CBB-5CE5-E83B-0EBEF125B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02093-F339-59AA-97BF-DF5D6AE6E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E4E16-051B-39F2-68DD-656055D99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7C81A-3B04-9BAE-B9EE-7B89D314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65589-4C13-443D-F523-459E34B3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42643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3B67-8F3B-76F2-77A1-883B14C26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AF70F4-1E37-79B3-8983-530CB58D95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2101F-0D40-DA05-3137-3B74BB37B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CED65-2943-76AD-5200-35B2B3948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0A240-B6F8-5C8D-588D-BFB50A6F5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F859E-8E56-8D06-A174-E6A96945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7049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B83F29-A515-AD9A-0E09-D302D3955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4BFC2-0872-ACA0-1FE1-5DA248CED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45187-3C86-6993-CEE4-503DB6BD4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E0DA6-1618-426B-89B7-1F7950AF724E}" type="datetimeFigureOut">
              <a:rPr lang="en-NG" smtClean="0"/>
              <a:t>15/03/2026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2BA19-27E1-AFDE-0776-E6DE8BF38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A99DB-BF25-3A24-C51D-3CA3D2DD4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77004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2D81B-3441-10FC-B40B-7388D6B4E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6F779A-2D72-8A5A-DE7C-07451BDF23E7}"/>
              </a:ext>
            </a:extLst>
          </p:cNvPr>
          <p:cNvSpPr txBox="1"/>
          <p:nvPr/>
        </p:nvSpPr>
        <p:spPr>
          <a:xfrm>
            <a:off x="219216" y="410859"/>
            <a:ext cx="116128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IDENTIFYING THE SPIRIT OF CHRIST</a:t>
            </a:r>
            <a:endParaRPr lang="en-NG" sz="6600" dirty="0">
              <a:solidFill>
                <a:srgbClr val="FFC000"/>
              </a:solidFill>
              <a:latin typeface="Copperplate Gothic Bold" panose="020E07050202060204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6A9B51-CADF-73CC-557D-F63D085BBB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884" y="2549031"/>
            <a:ext cx="8229600" cy="36576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0EF08A3-0C5B-085B-19FA-7671A1C5C5DC}"/>
              </a:ext>
            </a:extLst>
          </p:cNvPr>
          <p:cNvSpPr/>
          <p:nvPr/>
        </p:nvSpPr>
        <p:spPr>
          <a:xfrm>
            <a:off x="1915884" y="2534517"/>
            <a:ext cx="8229600" cy="365760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883279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5B0BD-77BD-3065-E732-FF1EF9550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31E3E3-4D65-2C96-9B18-E70056D048B9}"/>
              </a:ext>
            </a:extLst>
          </p:cNvPr>
          <p:cNvSpPr txBox="1"/>
          <p:nvPr/>
        </p:nvSpPr>
        <p:spPr>
          <a:xfrm>
            <a:off x="178158" y="-6476"/>
            <a:ext cx="60998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 Introduction:</a:t>
            </a:r>
            <a:endParaRPr lang="en-NG" sz="4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A33F1E-41DB-590F-F0D6-16B8443394C3}"/>
              </a:ext>
            </a:extLst>
          </p:cNvPr>
          <p:cNvSpPr txBox="1"/>
          <p:nvPr/>
        </p:nvSpPr>
        <p:spPr>
          <a:xfrm>
            <a:off x="297180" y="743951"/>
            <a:ext cx="1174014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We live in a generation of “faking.”</a:t>
            </a:r>
          </a:p>
          <a:p>
            <a:r>
              <a:rPr lang="en-US" sz="4000" dirty="0">
                <a:solidFill>
                  <a:schemeClr val="bg1"/>
                </a:solidFill>
              </a:rPr>
              <a:t>Fake products are sold in many places, especially in the Nigerian society.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There is also a fake Holy Ghost.</a:t>
            </a:r>
          </a:p>
          <a:p>
            <a:r>
              <a:rPr lang="en-US" sz="4000" dirty="0">
                <a:solidFill>
                  <a:srgbClr val="FFC000"/>
                </a:solidFill>
              </a:rPr>
              <a:t>Scripture Reference: </a:t>
            </a:r>
            <a:r>
              <a:rPr lang="en-US" sz="4000" dirty="0">
                <a:solidFill>
                  <a:schemeClr val="bg1"/>
                </a:solidFill>
              </a:rPr>
              <a:t>2 Corinthians 11:4.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To be sure you have received the original, you must be able to identify the original.</a:t>
            </a:r>
          </a:p>
        </p:txBody>
      </p:sp>
    </p:spTree>
    <p:extLst>
      <p:ext uri="{BB962C8B-B14F-4D97-AF65-F5344CB8AC3E}">
        <p14:creationId xmlns:p14="http://schemas.microsoft.com/office/powerpoint/2010/main" val="2771710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1C08C-6C1B-D3FE-87A6-228831DC8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5C46984-CE7A-989C-128C-9A48285E3159}"/>
              </a:ext>
            </a:extLst>
          </p:cNvPr>
          <p:cNvSpPr txBox="1"/>
          <p:nvPr/>
        </p:nvSpPr>
        <p:spPr>
          <a:xfrm>
            <a:off x="215292" y="143443"/>
            <a:ext cx="1174014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Clr>
                <a:srgbClr val="FFC000"/>
              </a:buClr>
              <a:buFont typeface="+mj-lt"/>
              <a:buAutoNum type="arabicParenR" startAt="2"/>
            </a:pP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Background Story </a:t>
            </a:r>
          </a:p>
          <a:p>
            <a:pPr lvl="2"/>
            <a:r>
              <a:rPr lang="en-US" sz="4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Text: </a:t>
            </a:r>
            <a:r>
              <a:rPr lang="en-US" sz="4000" dirty="0">
                <a:solidFill>
                  <a:schemeClr val="bg1"/>
                </a:solidFill>
              </a:rPr>
              <a:t>2 Kings 2:1–15</a:t>
            </a:r>
          </a:p>
          <a:p>
            <a:pPr lvl="2"/>
            <a:endParaRPr lang="en-US" sz="2000" dirty="0">
              <a:solidFill>
                <a:schemeClr val="bg1"/>
              </a:solidFill>
            </a:endParaRPr>
          </a:p>
          <a:p>
            <a:pPr lvl="2"/>
            <a:r>
              <a:rPr lang="en-US" sz="4000" dirty="0">
                <a:solidFill>
                  <a:schemeClr val="bg1"/>
                </a:solidFill>
              </a:rPr>
              <a:t>The Spirit of Elijah came to rest on Elisha.</a:t>
            </a:r>
          </a:p>
          <a:p>
            <a:pPr lvl="2"/>
            <a:endParaRPr lang="en-US" sz="4000" dirty="0">
              <a:solidFill>
                <a:schemeClr val="bg1"/>
              </a:solidFill>
            </a:endParaRPr>
          </a:p>
          <a:p>
            <a:pPr lvl="2"/>
            <a:r>
              <a:rPr lang="en-US" sz="4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Question: </a:t>
            </a:r>
            <a:r>
              <a:rPr lang="en-US" sz="4000" dirty="0">
                <a:solidFill>
                  <a:schemeClr val="bg1"/>
                </a:solidFill>
              </a:rPr>
              <a:t>Why?</a:t>
            </a:r>
          </a:p>
          <a:p>
            <a:pPr lvl="2"/>
            <a:r>
              <a:rPr lang="en-US" sz="4000" dirty="0">
                <a:solidFill>
                  <a:schemeClr val="bg1"/>
                </a:solidFill>
              </a:rPr>
              <a:t>Because Elisha did the works of Elijah.</a:t>
            </a:r>
          </a:p>
          <a:p>
            <a:pPr lvl="2"/>
            <a:endParaRPr lang="en-US" sz="4000" dirty="0">
              <a:solidFill>
                <a:schemeClr val="bg1"/>
              </a:solidFill>
            </a:endParaRPr>
          </a:p>
          <a:p>
            <a:pPr lvl="2"/>
            <a:r>
              <a:rPr lang="en-US" sz="4000" dirty="0">
                <a:solidFill>
                  <a:schemeClr val="bg1"/>
                </a:solidFill>
              </a:rPr>
              <a:t>Notice the Bible says “rest on”, not “in.”</a:t>
            </a:r>
          </a:p>
        </p:txBody>
      </p:sp>
    </p:spTree>
    <p:extLst>
      <p:ext uri="{BB962C8B-B14F-4D97-AF65-F5344CB8AC3E}">
        <p14:creationId xmlns:p14="http://schemas.microsoft.com/office/powerpoint/2010/main" val="2937918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0E003-BB04-DB6A-B0A5-8FCA6499F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0CDDF9B-46BC-6D32-14FC-6F8D33F81633}"/>
              </a:ext>
            </a:extLst>
          </p:cNvPr>
          <p:cNvSpPr txBox="1"/>
          <p:nvPr/>
        </p:nvSpPr>
        <p:spPr>
          <a:xfrm>
            <a:off x="215292" y="143443"/>
            <a:ext cx="1174014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C000"/>
                </a:solidFill>
              </a:rPr>
              <a:t>3) </a:t>
            </a:r>
            <a:r>
              <a:rPr lang="en-US" sz="38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Baptism of the Holy Ghost vs Anointing</a:t>
            </a:r>
          </a:p>
          <a:p>
            <a:r>
              <a:rPr lang="en-US" sz="4000" dirty="0">
                <a:solidFill>
                  <a:schemeClr val="bg1"/>
                </a:solidFill>
              </a:rPr>
              <a:t>     The Baptism of the Holy Ghost is different from the   </a:t>
            </a:r>
          </a:p>
          <a:p>
            <a:r>
              <a:rPr lang="en-US" sz="4000" dirty="0">
                <a:solidFill>
                  <a:schemeClr val="bg1"/>
                </a:solidFill>
              </a:rPr>
              <a:t>     Anointing.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lvl="1"/>
            <a:r>
              <a:rPr lang="en-US" sz="4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Purpose: </a:t>
            </a:r>
          </a:p>
          <a:p>
            <a:pPr lvl="1"/>
            <a:r>
              <a:rPr lang="en-US" sz="4000" dirty="0">
                <a:solidFill>
                  <a:schemeClr val="bg1"/>
                </a:solidFill>
              </a:rPr>
              <a:t>Anointing: For service</a:t>
            </a:r>
          </a:p>
          <a:p>
            <a:pPr lvl="1"/>
            <a:r>
              <a:rPr lang="en-US" sz="4000" dirty="0">
                <a:solidFill>
                  <a:schemeClr val="bg1"/>
                </a:solidFill>
              </a:rPr>
              <a:t>Baptism: For character (salvation)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rgbClr val="FFC000"/>
                </a:solidFill>
              </a:rPr>
              <a:t>4) </a:t>
            </a:r>
            <a:r>
              <a:rPr lang="en-US" sz="32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Warning About Anointing Without Salvation</a:t>
            </a:r>
            <a:endParaRPr lang="en-US" sz="4000" dirty="0">
              <a:solidFill>
                <a:srgbClr val="FFC000"/>
              </a:solidFill>
              <a:latin typeface="Copperplate Gothic Bold" panose="020E0705020206020404" pitchFamily="34" charset="0"/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     </a:t>
            </a:r>
            <a:r>
              <a:rPr lang="en-US" sz="4000" dirty="0">
                <a:solidFill>
                  <a:srgbClr val="FFC000"/>
                </a:solidFill>
              </a:rPr>
              <a:t>Scripture Reference: </a:t>
            </a:r>
            <a:r>
              <a:rPr lang="en-US" sz="4000" dirty="0">
                <a:solidFill>
                  <a:schemeClr val="bg1"/>
                </a:solidFill>
              </a:rPr>
              <a:t>Matthew 7:21–22</a:t>
            </a:r>
          </a:p>
          <a:p>
            <a:r>
              <a:rPr lang="en-US" sz="4000" dirty="0">
                <a:solidFill>
                  <a:schemeClr val="bg1"/>
                </a:solidFill>
              </a:rPr>
              <a:t>     Anointing without the Baptism.</a:t>
            </a:r>
          </a:p>
        </p:txBody>
      </p:sp>
    </p:spTree>
    <p:extLst>
      <p:ext uri="{BB962C8B-B14F-4D97-AF65-F5344CB8AC3E}">
        <p14:creationId xmlns:p14="http://schemas.microsoft.com/office/powerpoint/2010/main" val="2347536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80F08-09CD-E6A6-BD4C-26C6260AC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17C6F44-7831-582B-5DA1-269ABD29B31F}"/>
              </a:ext>
            </a:extLst>
          </p:cNvPr>
          <p:cNvSpPr txBox="1"/>
          <p:nvPr/>
        </p:nvSpPr>
        <p:spPr>
          <a:xfrm>
            <a:off x="215292" y="143443"/>
            <a:ext cx="1174014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C000"/>
                </a:solidFill>
              </a:rPr>
              <a:t>5) </a:t>
            </a:r>
            <a:r>
              <a:rPr lang="en-US" sz="4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Central Emphasis</a:t>
            </a:r>
          </a:p>
          <a:p>
            <a:r>
              <a:rPr lang="en-US" sz="4000" dirty="0">
                <a:solidFill>
                  <a:schemeClr val="bg1"/>
                </a:solidFill>
              </a:rPr>
              <a:t>Our emphasis is salvation, because that is what Christ went to the cross for.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rgbClr val="FFC000"/>
                </a:solidFill>
              </a:rPr>
              <a:t>6) </a:t>
            </a:r>
            <a:r>
              <a:rPr lang="en-US" sz="4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Principle</a:t>
            </a:r>
          </a:p>
          <a:p>
            <a:r>
              <a:rPr lang="en-US" sz="4000" dirty="0">
                <a:solidFill>
                  <a:schemeClr val="bg1"/>
                </a:solidFill>
              </a:rPr>
              <a:t>The spirit of a man will make you act like that man.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rgbClr val="FFC000"/>
                </a:solidFill>
              </a:rPr>
              <a:t>7) </a:t>
            </a:r>
            <a:r>
              <a:rPr lang="en-US" sz="4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Observation</a:t>
            </a:r>
          </a:p>
          <a:p>
            <a:r>
              <a:rPr lang="en-US" sz="4000" dirty="0">
                <a:solidFill>
                  <a:schemeClr val="bg1"/>
                </a:solidFill>
              </a:rPr>
              <a:t>People often act like their pastors.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rgbClr val="FFC000"/>
                </a:solidFill>
              </a:rPr>
              <a:t>8) </a:t>
            </a:r>
            <a:r>
              <a:rPr lang="en-US" sz="4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Examples</a:t>
            </a:r>
          </a:p>
          <a:p>
            <a:r>
              <a:rPr lang="en-US" sz="4000" dirty="0">
                <a:solidFill>
                  <a:schemeClr val="bg1"/>
                </a:solidFill>
              </a:rPr>
              <a:t>Spirit of Anini, Michael Jackson, Jet Li.  </a:t>
            </a:r>
            <a:endParaRPr lang="en-NG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764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90F6F-A0D6-BE83-3298-B13F8204D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287CBEB-AAAE-4D89-F3AC-E25F26E37570}"/>
              </a:ext>
            </a:extLst>
          </p:cNvPr>
          <p:cNvSpPr txBox="1"/>
          <p:nvPr/>
        </p:nvSpPr>
        <p:spPr>
          <a:xfrm>
            <a:off x="215292" y="143443"/>
            <a:ext cx="11740145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IDENTIFYING THE SPIRIT OF CHRIST</a:t>
            </a:r>
          </a:p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Objective: </a:t>
            </a:r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Let us identify the Spirit of Christ and how it affected His character.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rgbClr val="FFC000"/>
                </a:solidFill>
              </a:rPr>
              <a:t>1) </a:t>
            </a:r>
            <a:r>
              <a:rPr lang="en-US" sz="32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Being About the Father’s Business</a:t>
            </a:r>
          </a:p>
          <a:p>
            <a:r>
              <a:rPr lang="en-US" sz="4000" dirty="0">
                <a:solidFill>
                  <a:schemeClr val="bg1"/>
                </a:solidFill>
              </a:rPr>
              <a:t>     </a:t>
            </a:r>
            <a:r>
              <a:rPr lang="en-US" sz="4000" dirty="0">
                <a:solidFill>
                  <a:srgbClr val="FFC000"/>
                </a:solidFill>
              </a:rPr>
              <a:t>Scriptures: </a:t>
            </a:r>
            <a:r>
              <a:rPr lang="en-US" sz="4000" dirty="0">
                <a:solidFill>
                  <a:schemeClr val="bg1"/>
                </a:solidFill>
              </a:rPr>
              <a:t>Luke 2:41–49, John 9:4</a:t>
            </a:r>
          </a:p>
          <a:p>
            <a:r>
              <a:rPr lang="en-US" sz="4000" dirty="0">
                <a:solidFill>
                  <a:schemeClr val="bg1"/>
                </a:solidFill>
              </a:rPr>
              <a:t>     </a:t>
            </a:r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Note:</a:t>
            </a:r>
          </a:p>
          <a:p>
            <a:pPr lvl="1"/>
            <a:r>
              <a:rPr lang="en-US" sz="4000" dirty="0">
                <a:solidFill>
                  <a:schemeClr val="bg1"/>
                </a:solidFill>
              </a:rPr>
              <a:t>Carrying the cross was the Father’s business.</a:t>
            </a:r>
          </a:p>
          <a:p>
            <a:pPr lvl="1"/>
            <a:r>
              <a:rPr lang="en-US" sz="4000" dirty="0">
                <a:solidFill>
                  <a:schemeClr val="bg1"/>
                </a:solidFill>
              </a:rPr>
              <a:t>It is a spirit that makes you offer acceptable service to the Father.</a:t>
            </a:r>
          </a:p>
        </p:txBody>
      </p:sp>
    </p:spTree>
    <p:extLst>
      <p:ext uri="{BB962C8B-B14F-4D97-AF65-F5344CB8AC3E}">
        <p14:creationId xmlns:p14="http://schemas.microsoft.com/office/powerpoint/2010/main" val="646303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0AD9C-9A71-8C10-C338-F466D8A74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CEB56AD-98D5-F6E3-8AE6-1678CC150C99}"/>
              </a:ext>
            </a:extLst>
          </p:cNvPr>
          <p:cNvSpPr txBox="1"/>
          <p:nvPr/>
        </p:nvSpPr>
        <p:spPr>
          <a:xfrm>
            <a:off x="119756" y="143443"/>
            <a:ext cx="11976708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C000"/>
                </a:solidFill>
              </a:rPr>
              <a:t>2) </a:t>
            </a:r>
            <a:r>
              <a:rPr lang="en-US" sz="40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It Is an Anti-Error Spirit</a:t>
            </a:r>
            <a:r>
              <a:rPr lang="en-US" sz="4800" dirty="0">
                <a:solidFill>
                  <a:schemeClr val="bg1"/>
                </a:solidFill>
              </a:rPr>
              <a:t>     </a:t>
            </a:r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rgbClr val="FFC000"/>
                </a:solidFill>
              </a:rPr>
              <a:t>    Scriptures: </a:t>
            </a:r>
            <a:r>
              <a:rPr lang="en-US" sz="4000" dirty="0">
                <a:solidFill>
                  <a:schemeClr val="bg1"/>
                </a:solidFill>
              </a:rPr>
              <a:t>Luke 2:48–49 – </a:t>
            </a:r>
            <a:r>
              <a:rPr lang="en-US" sz="3600" dirty="0">
                <a:solidFill>
                  <a:schemeClr val="bg1"/>
                </a:solidFill>
              </a:rPr>
              <a:t>Correcting the error of Mary</a:t>
            </a:r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    Matthew 15:1–9, Matthew 16:6, Matthew 22:23–32</a:t>
            </a:r>
          </a:p>
          <a:p>
            <a:r>
              <a:rPr lang="en-US" sz="4000" dirty="0">
                <a:solidFill>
                  <a:schemeClr val="bg1"/>
                </a:solidFill>
              </a:rPr>
              <a:t>    Mark 2:27.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rgbClr val="FFC000"/>
                </a:solidFill>
              </a:rPr>
              <a:t>3) </a:t>
            </a:r>
            <a:r>
              <a:rPr lang="en-US" sz="36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It Brings the Zeal of God’s House on You</a:t>
            </a:r>
            <a:r>
              <a:rPr lang="en-US" sz="4400" dirty="0">
                <a:solidFill>
                  <a:schemeClr val="bg1"/>
                </a:solidFill>
              </a:rPr>
              <a:t>     </a:t>
            </a:r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rgbClr val="FFC000"/>
                </a:solidFill>
              </a:rPr>
              <a:t>     	Scripture:  </a:t>
            </a:r>
            <a:r>
              <a:rPr lang="en-US" sz="4000" dirty="0">
                <a:solidFill>
                  <a:schemeClr val="bg1"/>
                </a:solidFill>
              </a:rPr>
              <a:t>John 2:13–17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rgbClr val="FFC000"/>
                </a:solidFill>
              </a:rPr>
              <a:t>4) </a:t>
            </a:r>
            <a:r>
              <a:rPr lang="en-US" sz="36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It Helps You Overcome the God of This   </a:t>
            </a:r>
          </a:p>
          <a:p>
            <a:r>
              <a:rPr lang="en-US" sz="36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     World</a:t>
            </a:r>
            <a:endParaRPr lang="en-US" sz="3600" dirty="0">
              <a:solidFill>
                <a:schemeClr val="bg1"/>
              </a:solidFill>
            </a:endParaRPr>
          </a:p>
          <a:p>
            <a:r>
              <a:rPr lang="en-US" sz="4400" dirty="0">
                <a:solidFill>
                  <a:srgbClr val="FFC000"/>
                </a:solidFill>
              </a:rPr>
              <a:t>    Scriptures: </a:t>
            </a:r>
            <a:r>
              <a:rPr lang="en-US" sz="4400" dirty="0">
                <a:solidFill>
                  <a:schemeClr val="bg1"/>
                </a:solidFill>
              </a:rPr>
              <a:t>Matthew 4:1–11, 2 Corinthians 4:4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100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67F54-9C27-94C3-5B4C-114AFC6BE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1764A0B-0ED7-F1F2-B5F9-5F4A2FBC6DDE}"/>
              </a:ext>
            </a:extLst>
          </p:cNvPr>
          <p:cNvSpPr txBox="1"/>
          <p:nvPr/>
        </p:nvSpPr>
        <p:spPr>
          <a:xfrm>
            <a:off x="178158" y="328378"/>
            <a:ext cx="60998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 Conclusion:</a:t>
            </a:r>
            <a:endParaRPr lang="en-NG" sz="4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CCD716-E042-A1AE-C226-00DB77385014}"/>
              </a:ext>
            </a:extLst>
          </p:cNvPr>
          <p:cNvSpPr txBox="1"/>
          <p:nvPr/>
        </p:nvSpPr>
        <p:spPr>
          <a:xfrm>
            <a:off x="297180" y="1091682"/>
            <a:ext cx="117401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baptism of the Holy Ghost is given for a primary reason: That Christ may be formed in us. Make your calling and election sure.</a:t>
            </a:r>
          </a:p>
        </p:txBody>
      </p:sp>
    </p:spTree>
    <p:extLst>
      <p:ext uri="{BB962C8B-B14F-4D97-AF65-F5344CB8AC3E}">
        <p14:creationId xmlns:p14="http://schemas.microsoft.com/office/powerpoint/2010/main" val="1913841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381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shoyoyedayo@gmail.com</dc:creator>
  <cp:lastModifiedBy>shoyoyedayo@gmail.com</cp:lastModifiedBy>
  <cp:revision>10</cp:revision>
  <dcterms:created xsi:type="dcterms:W3CDTF">2026-02-14T22:07:59Z</dcterms:created>
  <dcterms:modified xsi:type="dcterms:W3CDTF">2026-03-15T06:17:32Z</dcterms:modified>
</cp:coreProperties>
</file>