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7" r:id="rId4"/>
    <p:sldId id="263" r:id="rId5"/>
    <p:sldId id="264" r:id="rId6"/>
    <p:sldId id="265" r:id="rId7"/>
    <p:sldId id="266" r:id="rId8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78" d="100"/>
          <a:sy n="78" d="100"/>
        </p:scale>
        <p:origin x="96" y="33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0C71A-5301-4DB2-9707-3557E84218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AB2A2D-8AEB-419B-BA1D-C7419CF282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CA8793-3FEC-4D2A-9D60-9918EFFC3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11/3/2024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D7EDE5-0703-4F34-927B-1DF1AA66C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D035CB-8EEF-4620-9716-42DC00CF9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152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30E89-C32F-4A0A-B1EA-59F2251B3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19C847-B7A5-44F8-BC16-34467876E0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5DCF42-0C7A-45AD-9884-5666869FE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11/3/2024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CB87F-AC7D-4B39-B104-5D4FABC34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D58C95-BEF5-48FD-90CD-9643354E4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922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438C1F-8E39-4B96-8EB3-7EFF78A831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B1B0F4-6F3C-4E43-803B-0E9F7C4514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3E307-C576-49E2-8CA0-EC12A4872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11/3/2024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399657-461C-47E6-B44E-D93288D85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3D36AE-BD08-42BD-BA7F-1F6B3E475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921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E9612-F1D2-420D-B34A-7BCB4C145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EC159-C914-4532-8251-C569F96AE7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C1ED2C-5DCA-4E27-855B-246C57053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11/3/2024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8D55A8-F9D9-4A7D-85A5-B2AD4D0E7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91C45A-446C-4867-8F16-69A41473F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782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8F1CD-7203-4678-AF47-F7F9859D0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C7045C-848E-4969-80CB-8D8744236E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22229C-F057-402F-87BA-91C8E24A0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11/3/2024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908A98-0FF4-4DF2-83AD-01A749285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39120E-3416-40AB-8974-2C774CDB6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41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8C759-8E8D-417E-89C4-AFB5BAF2A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5F2278-82B4-4BD9-87DB-33AC48A4CE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7F3E8-636D-4B06-8E3F-DA64C17292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7E330B-C295-4DE5-9F0F-0518FC4F0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11/3/2024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C503A4-1B1A-4A03-B920-401F1BAEB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6E335C-018E-48BD-B1FE-225F6EC5B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889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2F3D2-5427-45ED-BBCB-629D8AC8B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661C5C-F17D-4EC8-9F8D-4695A7AD55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F7F256-A484-402A-96D1-D3FA0151B6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C218F6-E982-4474-97E9-9E4E02978B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88993E-15A0-4A23-AC1D-CC19F1DC35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4D0DE-008D-4680-BFAC-22D6C3C15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11/3/2024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9FFD45-FC1B-41A3-B4CF-D01D87422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D40D56-14A8-405B-A96C-E4541DE9D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42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6B82E-09BB-46DC-A969-6BE19D156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3E185A-B63F-42F3-A43E-0B6A1ED7E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11/3/2024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954741-D0F1-4E3F-BEC3-B1C01C70B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D605F5-74DF-4316-91EA-8DB6C09F6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357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4465A6-7479-4F43-B505-E7D52FFB0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11/3/2024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FA689D-C959-4A11-B5FF-1CD10869E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24257B-596E-4A2B-BEBA-DA535EAB2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23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7FAF2-305F-486B-84E0-BFFC6E3BD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2EA0CC-95EE-430D-934B-BDCE9D0C1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DFFF9D-9057-4291-8EA9-6312CDBBFC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4A503A-2D53-440F-BBF6-46A04852D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11/3/2024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1FA50D-C459-4CA4-82E4-59A61C082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719796-04B2-432E-AEFB-6097C3465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462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77579-8973-4510-AF16-BA1D68AF3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423879-0CD9-4B21-BB7D-42D2E74DA3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9B1E9C-C0DD-404D-9276-9C9143FC6D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03E224-F15C-4445-A363-38AF0C88D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pPr/>
              <a:t>11/3/2024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5420DE-F1FA-4769-B12A-264A38D75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91FECC-9118-4333-9E85-BF70C0615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455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401B6A-61CD-40B1-8EFC-B0C558BCD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C0AB52-86CC-42EA-9FC9-D1CA8F0CBA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61B595-3B77-40FC-B50E-CD7E579AA0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51B88-12E4-4E8C-8649-8FC0B8CF3B2B}" type="datetimeFigureOut">
              <a:rPr lang="en-US" smtClean="0"/>
              <a:pPr/>
              <a:t>11/3/2024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93A03-0E2B-4BA0-861A-58A19CDB5C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AA9BA-53F4-4466-B24B-BB4FDA3CBD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0DBEB-DD35-4889-9D10-A8FA397454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354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94CDF15-F379-42AC-BF57-D14E187457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52618" y="587506"/>
            <a:ext cx="6976872" cy="959940"/>
          </a:xfrm>
        </p:spPr>
        <p:txBody>
          <a:bodyPr>
            <a:noAutofit/>
          </a:bodyPr>
          <a:lstStyle/>
          <a:p>
            <a:r>
              <a:rPr lang="en-GB" sz="11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JOSEPH 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D94CDF15-F379-42AC-BF57-D14E1874573E}"/>
              </a:ext>
            </a:extLst>
          </p:cNvPr>
          <p:cNvSpPr txBox="1">
            <a:spLocks/>
          </p:cNvSpPr>
          <p:nvPr/>
        </p:nvSpPr>
        <p:spPr>
          <a:xfrm>
            <a:off x="1808403" y="2000137"/>
            <a:ext cx="5729536" cy="959940"/>
          </a:xfrm>
          <a:prstGeom prst="rect">
            <a:avLst/>
          </a:prstGeom>
        </p:spPr>
        <p:txBody>
          <a:bodyPr vert="horz" lIns="68580" tIns="34290" rIns="68580" bIns="34290" rtlCol="0">
            <a:normAutofit fontScale="92500" lnSpcReduction="20000"/>
          </a:bodyPr>
          <a:lstStyle/>
          <a:p>
            <a:r>
              <a:rPr lang="en-GB" sz="7200" b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SHADOW </a:t>
            </a:r>
            <a:r>
              <a:rPr lang="en-GB" sz="7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  <a:endParaRPr lang="en-US" sz="72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D94CDF15-F379-42AC-BF57-D14E1874573E}"/>
              </a:ext>
            </a:extLst>
          </p:cNvPr>
          <p:cNvSpPr txBox="1">
            <a:spLocks/>
          </p:cNvSpPr>
          <p:nvPr/>
        </p:nvSpPr>
        <p:spPr>
          <a:xfrm>
            <a:off x="958480" y="2498889"/>
            <a:ext cx="6976872" cy="959940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 algn="ctr">
              <a:lnSpc>
                <a:spcPct val="90000"/>
              </a:lnSpc>
              <a:spcBef>
                <a:spcPts val="750"/>
              </a:spcBef>
            </a:pPr>
            <a:r>
              <a:rPr lang="en-GB" sz="1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</a:t>
            </a:r>
            <a:endParaRPr kumimoji="0" lang="en-GB" sz="1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49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C6B77-31E9-4C57-88E5-9DED2BF6E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5593"/>
            <a:ext cx="9143999" cy="626895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JOSEPH A SHADOW OF CHRIST</a:t>
            </a:r>
            <a:endParaRPr lang="en-US" sz="48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56C01-2754-4A3D-A743-C312B3F77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878" y="751911"/>
            <a:ext cx="8898818" cy="2567781"/>
          </a:xfrm>
        </p:spPr>
        <p:txBody>
          <a:bodyPr>
            <a:noAutofit/>
          </a:bodyPr>
          <a:lstStyle/>
          <a:p>
            <a:pPr marL="742950" indent="-742950"/>
            <a:r>
              <a:rPr lang="en-GB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Luke 24:27, 44</a:t>
            </a:r>
          </a:p>
          <a:p>
            <a:pPr marL="742950" indent="-742950"/>
            <a:r>
              <a:rPr lang="en-GB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whole bible is about the Lord Jesus Christ</a:t>
            </a:r>
          </a:p>
          <a:p>
            <a:pPr marL="742950" indent="-742950"/>
            <a:r>
              <a:rPr lang="en-GB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stories in the old testament are a shadow of Christ and his Church</a:t>
            </a:r>
          </a:p>
          <a:p>
            <a:pPr marL="742950" indent="-742950"/>
            <a:r>
              <a:rPr lang="en-GB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story of Joseph in particular reflects Christ in several ways</a:t>
            </a:r>
            <a:endParaRPr lang="en-GB" sz="3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92351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C6B77-31E9-4C57-88E5-9DED2BF6E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5593"/>
            <a:ext cx="9143999" cy="626895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JOSEPH A SHADOW OF CHRIST</a:t>
            </a:r>
            <a:endParaRPr lang="en-US" sz="48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56C01-2754-4A3D-A743-C312B3F77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878" y="751911"/>
            <a:ext cx="8898818" cy="2567781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GB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was the beloved of his father        </a:t>
            </a:r>
            <a:r>
              <a:rPr lang="en-GB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Gen. 37:3-4, Matt. 3:17, John 3:35, John 5:20</a:t>
            </a:r>
          </a:p>
          <a:p>
            <a:pPr marL="742950" indent="-742950">
              <a:buFont typeface="+mj-lt"/>
              <a:buAutoNum type="arabicPeriod"/>
            </a:pPr>
            <a:r>
              <a:rPr lang="en-GB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was envied and hated of his brethren </a:t>
            </a:r>
            <a:r>
              <a:rPr lang="en-GB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Gen. 37:4,  John 15:25</a:t>
            </a:r>
          </a:p>
          <a:p>
            <a:pPr marL="742950" indent="-742950">
              <a:buFont typeface="+mj-lt"/>
              <a:buAutoNum type="arabicPeriod"/>
            </a:pPr>
            <a:r>
              <a:rPr lang="en-GB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visions and claims of Joseph were rejected by his brethren </a:t>
            </a:r>
            <a:r>
              <a:rPr lang="en-GB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Gen. 37:5-11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206018" y="4681183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i="1" dirty="0">
                <a:solidFill>
                  <a:srgbClr val="FFFF00"/>
                </a:solidFill>
              </a:rPr>
              <a:t>...continued </a:t>
            </a:r>
            <a:endParaRPr lang="en-US" sz="18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351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56C01-2754-4A3D-A743-C312B3F77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878" y="274231"/>
            <a:ext cx="8898818" cy="2567781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 startAt="4"/>
            </a:pPr>
            <a:r>
              <a:rPr lang="en-GB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brethren of Joseph conspired to kill him (they killed him in a figure)          </a:t>
            </a:r>
            <a:r>
              <a:rPr lang="en-GB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Gen. 37:18-24,  28-35</a:t>
            </a:r>
          </a:p>
          <a:p>
            <a:pPr marL="742950" indent="-742950">
              <a:buFont typeface="+mj-lt"/>
              <a:buAutoNum type="arabicPeriod" startAt="4"/>
            </a:pPr>
            <a:r>
              <a:rPr lang="en-GB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Joseph became a blessing among the gentiles and gained a gentile bride     </a:t>
            </a:r>
            <a:r>
              <a:rPr lang="en-GB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Gen. 41:38-35</a:t>
            </a:r>
          </a:p>
          <a:p>
            <a:pPr marL="742950" indent="-742950">
              <a:buFont typeface="+mj-lt"/>
              <a:buAutoNum type="arabicPeriod" startAt="4"/>
            </a:pPr>
            <a:r>
              <a:rPr lang="en-GB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Joseph reconciled his brethren to himself and exalted them </a:t>
            </a:r>
            <a:r>
              <a:rPr lang="en-GB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Gen. 45:1-15</a:t>
            </a:r>
          </a:p>
        </p:txBody>
      </p:sp>
    </p:spTree>
    <p:extLst>
      <p:ext uri="{BB962C8B-B14F-4D97-AF65-F5344CB8AC3E}">
        <p14:creationId xmlns:p14="http://schemas.microsoft.com/office/powerpoint/2010/main" val="2992351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C6B77-31E9-4C57-88E5-9DED2BF6E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1473"/>
            <a:ext cx="9143999" cy="626895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WHY JUDAS CANNOT BE CONDEMNED</a:t>
            </a:r>
            <a:endParaRPr lang="en-US" sz="36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56C01-2754-4A3D-A743-C312B3F77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878" y="601783"/>
            <a:ext cx="8898818" cy="2567781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GB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captivity of Joseph in Egypt was planned by God </a:t>
            </a:r>
            <a:r>
              <a:rPr lang="en-GB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Gen. 45:1-8</a:t>
            </a:r>
          </a:p>
          <a:p>
            <a:pPr marL="742950" indent="-742950">
              <a:buFont typeface="+mj-lt"/>
              <a:buAutoNum type="arabicPeriod"/>
            </a:pPr>
            <a:r>
              <a:rPr lang="en-GB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brothers of Joseph were used by God (unknown to them) to bring about God’s program</a:t>
            </a:r>
          </a:p>
          <a:p>
            <a:pPr marL="742950" indent="-742950">
              <a:buFont typeface="+mj-lt"/>
              <a:buAutoNum type="arabicPeriod"/>
            </a:pPr>
            <a:r>
              <a:rPr lang="en-GB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Judas repented – </a:t>
            </a:r>
            <a:r>
              <a:rPr lang="en-GB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Matt. 27:3-10</a:t>
            </a:r>
          </a:p>
          <a:p>
            <a:pPr marL="742950" indent="-742950">
              <a:buFont typeface="+mj-lt"/>
              <a:buAutoNum type="arabicPeriod"/>
            </a:pPr>
            <a:r>
              <a:rPr lang="en-GB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Judas’ betrayal  was that he exposed the secret place of Jesus to his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206018" y="4681183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i="1" dirty="0">
                <a:solidFill>
                  <a:srgbClr val="FFFF00"/>
                </a:solidFill>
              </a:rPr>
              <a:t>...continued </a:t>
            </a:r>
            <a:endParaRPr lang="en-US" sz="18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351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56C01-2754-4A3D-A743-C312B3F77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878" y="192343"/>
            <a:ext cx="8898818" cy="2567781"/>
          </a:xfrm>
        </p:spPr>
        <p:txBody>
          <a:bodyPr>
            <a:noAutofit/>
          </a:bodyPr>
          <a:lstStyle/>
          <a:p>
            <a:pPr marL="742950" indent="-742950">
              <a:buNone/>
            </a:pPr>
            <a:r>
              <a:rPr lang="en-GB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...enemies </a:t>
            </a:r>
            <a:r>
              <a:rPr lang="en-GB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18:1-4</a:t>
            </a:r>
          </a:p>
          <a:p>
            <a:pPr marL="742950" indent="-742950">
              <a:buFont typeface="+mj-lt"/>
              <a:buAutoNum type="arabicPeriod" startAt="5"/>
            </a:pPr>
            <a:r>
              <a:rPr lang="en-GB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Judas was anointed to do what he did </a:t>
            </a:r>
            <a:r>
              <a:rPr lang="en-GB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13 : 1, 26</a:t>
            </a:r>
          </a:p>
          <a:p>
            <a:pPr marL="742950" indent="-742950">
              <a:buFont typeface="+mj-lt"/>
              <a:buAutoNum type="arabicPeriod" startAt="5"/>
            </a:pPr>
            <a:r>
              <a:rPr lang="en-GB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was called the son of perdition because he was ordained to lead Jesus to his death </a:t>
            </a:r>
            <a:r>
              <a:rPr lang="en-GB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17:12 </a:t>
            </a:r>
            <a:r>
              <a:rPr lang="en-GB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Lost physically</a:t>
            </a:r>
          </a:p>
          <a:p>
            <a:pPr marL="742950" indent="-742950">
              <a:buFont typeface="+mj-lt"/>
              <a:buAutoNum type="arabicPeriod" startAt="5"/>
            </a:pPr>
            <a:r>
              <a:rPr lang="en-GB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prayed for the forgiveness of all who killed him. </a:t>
            </a:r>
            <a:r>
              <a:rPr lang="en-GB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Luke 23 : 34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206018" y="4681183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i="1" dirty="0">
                <a:solidFill>
                  <a:srgbClr val="FFFF00"/>
                </a:solidFill>
              </a:rPr>
              <a:t>...continued </a:t>
            </a:r>
            <a:endParaRPr lang="en-US" sz="18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351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56C01-2754-4A3D-A743-C312B3F77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878" y="192343"/>
            <a:ext cx="8898818" cy="2567781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 startAt="8"/>
            </a:pPr>
            <a:r>
              <a:rPr lang="en-GB" sz="3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death / sufferings of Jesus was planned and executed by God.             </a:t>
            </a:r>
            <a:r>
              <a:rPr lang="en-GB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Acts 4:27-28, Acts 2:23</a:t>
            </a:r>
          </a:p>
        </p:txBody>
      </p:sp>
    </p:spTree>
    <p:extLst>
      <p:ext uri="{BB962C8B-B14F-4D97-AF65-F5344CB8AC3E}">
        <p14:creationId xmlns:p14="http://schemas.microsoft.com/office/powerpoint/2010/main" val="29923516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3782</TotalTime>
  <Words>284</Words>
  <Application>Microsoft Office PowerPoint</Application>
  <PresentationFormat>On-screen Show (16:9)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JOSEPH A SHADOW OF CHRIST</vt:lpstr>
      <vt:lpstr>JOSEPH A SHADOW OF CHRIST</vt:lpstr>
      <vt:lpstr>PowerPoint Presentation</vt:lpstr>
      <vt:lpstr>WHY JUDAS CANNOT BE CONDEMNED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position of a believer</dc:title>
  <dc:creator>hp</dc:creator>
  <cp:lastModifiedBy>VMIX</cp:lastModifiedBy>
  <cp:revision>83</cp:revision>
  <dcterms:created xsi:type="dcterms:W3CDTF">2024-03-18T14:40:29Z</dcterms:created>
  <dcterms:modified xsi:type="dcterms:W3CDTF">2024-11-03T07:29:48Z</dcterms:modified>
</cp:coreProperties>
</file>