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6" r:id="rId3"/>
    <p:sldId id="305" r:id="rId4"/>
    <p:sldId id="267" r:id="rId5"/>
    <p:sldId id="306" r:id="rId6"/>
    <p:sldId id="307" r:id="rId7"/>
    <p:sldId id="30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2910" y="15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58179-DD61-481D-90D4-6D661AB7FD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E66F18-038D-4AD1-8ACD-3AF2E7D3A1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D9F122-8636-4F8F-8CAF-A973A656D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CB5F68-7071-4360-8E49-CC0D95EDB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85FDB-4789-48A0-BF85-6006D17A4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32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888A3-1E03-426A-86A7-E35EDC22D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6F7D99-7B5D-4349-9F10-8CBE28D1C6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883E2-B8D4-437B-9538-BB31E64F8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F883DE-796B-44A4-B9D5-1D2F008DB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BF7306-A9A1-4C00-8054-44A08F7DB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69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13173B-3542-43AC-ABBF-6021D1132C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72FEE7-9493-4E45-817E-AB547AF2EA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A5B271-822A-4848-938C-26EFC69B6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FCCD2A-920B-4D16-87A6-DB296571C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904E89-EAA2-4857-8A1D-6C3D53F6B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044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D378C-3683-4066-9926-B46472A48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25B4D-4AC6-4536-BC8C-F8BFF36BD4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3C7585-F902-446A-B090-7D8A04C19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8BACCC-6972-47DB-A651-D7D16F64B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1BEE4E-9288-47FF-8949-D23C9DD4C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915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8527D-4C7C-48C7-88AE-9104EFCF5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6D6AC-437A-4020-88C0-7D80A243ED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79A39D-98CF-47A8-8B5E-D9A0E7591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DC4FCB-BC0F-4914-84A1-C6E264E1B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935B3-AA68-4C4D-8769-F2F7F3190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729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1C326-829D-49CD-8AD5-AB20FCA5B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BF0493-8DAF-4F94-8863-F3FAE90246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CB2296-E6EF-43D4-B788-E9485D7E20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A02A75-B154-4DBF-92F0-AF31281BF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370D3C-BB0C-43AF-B607-8B9E44FD2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39EF99-A8D8-477C-9D2D-0FB10EF20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773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C66EF-AD77-4BF6-92CE-75090B8DF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C0CF22-26E7-4C98-B644-5E4A84FE5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323306-C03D-4D12-8F5C-AB555833B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BEC283-AFC5-4646-98F0-51D55DB494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61A0F3-C4B1-4C7E-B421-629481A76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258DDB-DA7A-4022-8AED-AAE6F9488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23FB20-9327-4107-99B6-D13CF2344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EE5875-F4CF-4064-A9D6-A0E31B163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442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FCFB2-87FE-4469-B6B3-1C36198B5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EC6F7B-2A5B-40CF-ABE4-709AA5C7E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05A73C-5C36-4446-93B8-B90D21FE5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461366-5480-447B-B9E8-DFC1EF295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735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0673DB-0CC2-4D72-822A-BA730622D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C039D3-6C4F-47BE-86E7-41FAE6306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FCDBF8-DE4F-4E48-91ED-9B03D9FBE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997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49D2C-3C39-4CD3-BF02-8C5104816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739D5-DD9C-46DA-B50C-C95F3392D4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11129A-1CA7-43F0-84EC-1E6DCE418A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1D2A0C-E2E0-419C-8FCF-CF1F30412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EE2232-09B9-4286-B413-AF95A57D2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43013E-836F-43A4-B62E-3AE693AA6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16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74085-4434-43F9-BEB5-1E983B622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638F88-A5D1-42EE-95B4-FFD6E9E21D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89F9F0-382B-4C27-9CD5-A6D715C509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275BE0-1ED2-4F4C-A464-46092356F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3C9281-29D9-4474-834A-3874B2D2D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FC96BC-D537-4DC2-9454-88C0FBED5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300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747D01-1024-4FED-970A-0ED224BC7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FDF3C5-D88C-40E3-8B8A-486F8FEDCC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903764-4FED-4FFB-89A3-62D75C50A5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C6B4A-D187-4854-B527-3699A44AAD63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06637A-46D9-406B-91A6-65D4FF0181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A67AD-86A0-428F-8549-1AA6B9C928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233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94A55D3-48E4-D489-62C0-F3D767ABCD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1A0E1C3-A5F5-0D35-F06A-DEF4410C17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6888" y="0"/>
            <a:ext cx="7843344" cy="37909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E092A2B-94E6-D43F-9E48-45C9BDE341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7" t="6987" r="2576" b="5677"/>
          <a:stretch>
            <a:fillRect/>
          </a:stretch>
        </p:blipFill>
        <p:spPr>
          <a:xfrm>
            <a:off x="-36332" y="-19050"/>
            <a:ext cx="5675132" cy="38100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BA4110D-9463-4C06-4DCB-070621C707ED}"/>
              </a:ext>
            </a:extLst>
          </p:cNvPr>
          <p:cNvSpPr/>
          <p:nvPr/>
        </p:nvSpPr>
        <p:spPr>
          <a:xfrm>
            <a:off x="0" y="3638550"/>
            <a:ext cx="12192000" cy="1524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C48199E-5F78-657D-07AD-469E449B8711}"/>
              </a:ext>
            </a:extLst>
          </p:cNvPr>
          <p:cNvSpPr txBox="1"/>
          <p:nvPr/>
        </p:nvSpPr>
        <p:spPr>
          <a:xfrm>
            <a:off x="654959" y="4005798"/>
            <a:ext cx="10882082" cy="27139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GB" sz="8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LESSONS </a:t>
            </a:r>
          </a:p>
          <a:p>
            <a:pPr algn="ctr">
              <a:lnSpc>
                <a:spcPct val="70000"/>
              </a:lnSpc>
            </a:pPr>
            <a:r>
              <a:rPr lang="en-GB" sz="8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FROM THE DAYS </a:t>
            </a:r>
          </a:p>
          <a:p>
            <a:pPr algn="ctr">
              <a:lnSpc>
                <a:spcPct val="70000"/>
              </a:lnSpc>
            </a:pPr>
            <a:r>
              <a:rPr lang="en-GB" sz="8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OF NOAH AND LOT</a:t>
            </a:r>
            <a:endParaRPr lang="en-US" sz="8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9339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D5AC11-3913-FD7E-C05A-EFDE901506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E73164C-AD17-6729-EB9C-EF61091990F2}"/>
              </a:ext>
            </a:extLst>
          </p:cNvPr>
          <p:cNvSpPr txBox="1"/>
          <p:nvPr/>
        </p:nvSpPr>
        <p:spPr>
          <a:xfrm>
            <a:off x="26118" y="448570"/>
            <a:ext cx="11956616" cy="61087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Timothy 3 : 15-17, Rom. 15:4, 1 Cor. 10:11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Old testament stories hold great lessons for us in the new testament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From the stories in the Bible, there are two generations that are specifically a type of the </a:t>
            </a:r>
            <a:r>
              <a:rPr lang="en-GB" sz="48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endtime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fact they are prophetic </a:t>
            </a:r>
            <a:r>
              <a:rPr lang="en-GB" sz="48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endtime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generations the generation of Noah and the generation of Lot Luke 17:22-32</a:t>
            </a:r>
            <a:endParaRPr lang="en-US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899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AF4656-C5F0-78F2-7CD9-5333DAEF50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F85F553-EB16-DB66-67AE-CDC9889C30DB}"/>
              </a:ext>
            </a:extLst>
          </p:cNvPr>
          <p:cNvSpPr txBox="1"/>
          <p:nvPr/>
        </p:nvSpPr>
        <p:spPr>
          <a:xfrm>
            <a:off x="26118" y="448570"/>
            <a:ext cx="11956616" cy="3289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 two generations are a prophetic type of how the coming of Christ will be.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There are several lessons to learn from them Gen. 6:1-22, Gen. 7:1-16 – Noah                        Lot – Gen. 19:1-29</a:t>
            </a:r>
            <a:endParaRPr lang="en-US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7560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D387E5A-E5E1-DA8D-3E64-FC2B219B6A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063D15C-FFD6-6C68-01C3-7A2F89F08604}"/>
              </a:ext>
            </a:extLst>
          </p:cNvPr>
          <p:cNvSpPr txBox="1"/>
          <p:nvPr/>
        </p:nvSpPr>
        <p:spPr>
          <a:xfrm>
            <a:off x="398535" y="41820"/>
            <a:ext cx="8718169" cy="1022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>
              <a:lnSpc>
                <a:spcPct val="107000"/>
              </a:lnSpc>
              <a:spcAft>
                <a:spcPts val="800"/>
              </a:spcAft>
            </a:pPr>
            <a:r>
              <a:rPr lang="en-US" sz="6000" b="1" dirty="0">
                <a:solidFill>
                  <a:srgbClr val="FFC000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1</a:t>
            </a:r>
            <a:endParaRPr lang="en-US" sz="6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18FAD7A-DFBB-D5F2-D5B2-F9F67CF3B67C}"/>
              </a:ext>
            </a:extLst>
          </p:cNvPr>
          <p:cNvSpPr txBox="1"/>
          <p:nvPr/>
        </p:nvSpPr>
        <p:spPr>
          <a:xfrm>
            <a:off x="369018" y="1267720"/>
            <a:ext cx="11441982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Few people will be saved</a:t>
            </a:r>
          </a:p>
          <a:p>
            <a:pPr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Noah’s day – Eight (8) people saved</a:t>
            </a:r>
          </a:p>
          <a:p>
            <a:pPr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Lot’s day     – Three (3) people saved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E86423D-678F-023F-AC93-3CC6F9F17E3B}"/>
              </a:ext>
            </a:extLst>
          </p:cNvPr>
          <p:cNvSpPr txBox="1"/>
          <p:nvPr/>
        </p:nvSpPr>
        <p:spPr>
          <a:xfrm>
            <a:off x="369018" y="4019657"/>
            <a:ext cx="11441982" cy="22307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Luke 13:22-27 People won't go through the normal way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Peter 2:1-2 False teachers misleading</a:t>
            </a:r>
            <a:endParaRPr lang="en-US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0775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9CC0073-C0EF-DBBF-BDB8-511C5A76FF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746D1B2-A8CB-1902-2D23-E714186B3B6E}"/>
              </a:ext>
            </a:extLst>
          </p:cNvPr>
          <p:cNvSpPr txBox="1"/>
          <p:nvPr/>
        </p:nvSpPr>
        <p:spPr>
          <a:xfrm>
            <a:off x="360435" y="-72480"/>
            <a:ext cx="5106915" cy="1022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>
              <a:lnSpc>
                <a:spcPct val="107000"/>
              </a:lnSpc>
              <a:spcAft>
                <a:spcPts val="800"/>
              </a:spcAft>
            </a:pPr>
            <a:r>
              <a:rPr lang="en-US" sz="6000" b="1" dirty="0">
                <a:solidFill>
                  <a:srgbClr val="FFC000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2</a:t>
            </a:r>
            <a:endParaRPr lang="en-US" sz="6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ECE54A1-6940-1A2E-9628-3A8FCC783AA6}"/>
              </a:ext>
            </a:extLst>
          </p:cNvPr>
          <p:cNvSpPr txBox="1"/>
          <p:nvPr/>
        </p:nvSpPr>
        <p:spPr>
          <a:xfrm>
            <a:off x="369018" y="867670"/>
            <a:ext cx="11670582" cy="58908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Saints will leave before the judgment comes Gen. 7:1-17, Gen. 19:12-24. We will go in the rapture before any judgment comes</a:t>
            </a:r>
          </a:p>
          <a:p>
            <a:pPr>
              <a:lnSpc>
                <a:spcPct val="80000"/>
              </a:lnSpc>
            </a:pPr>
            <a:endParaRPr lang="en-GB" sz="9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endParaRPr lang="en-GB" sz="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r>
              <a:rPr lang="en-GB" sz="4800" b="1" dirty="0">
                <a:solidFill>
                  <a:schemeClr val="accent4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Note: 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is what let us know that there are two comings of Christ ahead of us.</a:t>
            </a:r>
          </a:p>
          <a:p>
            <a:pPr>
              <a:lnSpc>
                <a:spcPct val="80000"/>
              </a:lnSpc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John 14:1-3, 2 Thes. 1:7-8, Rev. 1:7, Rev. 19:11-16, 1 Thes. 4:16-18</a:t>
            </a:r>
          </a:p>
          <a:p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Firstly, he is coming to rapture, secondly to judge.</a:t>
            </a:r>
            <a:endParaRPr lang="en-US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482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206CB1C-31E7-FC40-3CE3-D0C19AF902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FDE8916-0739-B09B-4FD1-CDFA0DC377E1}"/>
              </a:ext>
            </a:extLst>
          </p:cNvPr>
          <p:cNvSpPr txBox="1"/>
          <p:nvPr/>
        </p:nvSpPr>
        <p:spPr>
          <a:xfrm>
            <a:off x="360435" y="-72480"/>
            <a:ext cx="5106915" cy="1022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>
              <a:lnSpc>
                <a:spcPct val="107000"/>
              </a:lnSpc>
              <a:spcAft>
                <a:spcPts val="800"/>
              </a:spcAft>
            </a:pPr>
            <a:r>
              <a:rPr lang="en-US" sz="6000" b="1" dirty="0">
                <a:solidFill>
                  <a:srgbClr val="FFC000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3</a:t>
            </a:r>
            <a:endParaRPr lang="en-US" sz="6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EAB8906-0893-5841-311C-D975B173908D}"/>
              </a:ext>
            </a:extLst>
          </p:cNvPr>
          <p:cNvSpPr txBox="1"/>
          <p:nvPr/>
        </p:nvSpPr>
        <p:spPr>
          <a:xfrm>
            <a:off x="369018" y="867670"/>
            <a:ext cx="11670582" cy="5425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Salvation will only come by following God’s provided way.  Gen. 6:13-22, Gen. 7:1</a:t>
            </a:r>
          </a:p>
          <a:p>
            <a:pPr>
              <a:lnSpc>
                <a:spcPct val="80000"/>
              </a:lnSpc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ark he built was what saved him</a:t>
            </a:r>
          </a:p>
          <a:p>
            <a:pPr>
              <a:lnSpc>
                <a:spcPct val="80000"/>
              </a:lnSpc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Gen. 19:17-22</a:t>
            </a:r>
          </a:p>
          <a:p>
            <a:pPr>
              <a:lnSpc>
                <a:spcPct val="80000"/>
              </a:lnSpc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r>
              <a:rPr lang="en-GB" sz="4800" b="1" dirty="0">
                <a:solidFill>
                  <a:schemeClr val="accent4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Note: 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Lot’s wife a type of believers who didn’t follow God</a:t>
            </a:r>
            <a:r>
              <a:rPr lang="en-US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’s provided way – Gen. 19:26</a:t>
            </a:r>
          </a:p>
          <a:p>
            <a:pPr>
              <a:lnSpc>
                <a:spcPct val="80000"/>
              </a:lnSpc>
            </a:pPr>
            <a:endParaRPr lang="en-US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r>
              <a:rPr lang="en-US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way for us Col. 1:27, John 3:6,  Ezek. 36:24-26</a:t>
            </a:r>
            <a:endParaRPr lang="en-GB" sz="4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586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3361F6-E857-EB79-C826-E86ABD0E9D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4756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891</TotalTime>
  <Words>292</Words>
  <Application>Microsoft Office PowerPoint</Application>
  <PresentationFormat>Widescreen</PresentationFormat>
  <Paragraphs>37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Copperplate Gothic Bold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SUBMACHINE</dc:creator>
  <cp:lastModifiedBy>SUBMACHINE</cp:lastModifiedBy>
  <cp:revision>35</cp:revision>
  <dcterms:created xsi:type="dcterms:W3CDTF">2025-04-26T22:44:26Z</dcterms:created>
  <dcterms:modified xsi:type="dcterms:W3CDTF">2025-06-22T06:48:54Z</dcterms:modified>
</cp:coreProperties>
</file>