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10" r:id="rId3"/>
    <p:sldId id="311" r:id="rId4"/>
    <p:sldId id="312" r:id="rId5"/>
    <p:sldId id="3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80CCBD4-91AF-7A9B-7B85-3D66C61D0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02" b="13666"/>
          <a:stretch>
            <a:fillRect/>
          </a:stretch>
        </p:blipFill>
        <p:spPr>
          <a:xfrm>
            <a:off x="1561070" y="1471162"/>
            <a:ext cx="9444682" cy="51378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-140657" y="463761"/>
            <a:ext cx="12192000" cy="909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MOSES AND THE ROCK</a:t>
            </a:r>
            <a:endParaRPr lang="en-US" sz="6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1434791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456629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60B2E8-1649-1825-8CDC-DDCB9626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CE6D16-B969-8E10-D7ED-2C01E13E4156}"/>
              </a:ext>
            </a:extLst>
          </p:cNvPr>
          <p:cNvSpPr txBox="1"/>
          <p:nvPr/>
        </p:nvSpPr>
        <p:spPr>
          <a:xfrm>
            <a:off x="199962" y="129387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 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CF7EA0-C240-FDA8-A07D-0053AD121CD2}"/>
              </a:ext>
            </a:extLst>
          </p:cNvPr>
          <p:cNvSpPr txBox="1"/>
          <p:nvPr/>
        </p:nvSpPr>
        <p:spPr>
          <a:xfrm>
            <a:off x="232914" y="832570"/>
            <a:ext cx="11895786" cy="2181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Timothy 3 : 15 – 17,  Romans. 15 : 4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Stories in the Bible teach us a lot of things about salvation.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5D9E71-CDD9-B221-C0F9-076806C46AE1}"/>
              </a:ext>
            </a:extLst>
          </p:cNvPr>
          <p:cNvSpPr txBox="1"/>
          <p:nvPr/>
        </p:nvSpPr>
        <p:spPr>
          <a:xfrm>
            <a:off x="199962" y="3530124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09CCAC-0DBC-D255-1DAC-733847857E84}"/>
              </a:ext>
            </a:extLst>
          </p:cNvPr>
          <p:cNvSpPr txBox="1"/>
          <p:nvPr/>
        </p:nvSpPr>
        <p:spPr>
          <a:xfrm>
            <a:off x="232914" y="4233307"/>
            <a:ext cx="11895786" cy="2181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Exodus 17 : 1 – 7, Numbers 20 : 1 - 13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emphasis in this story is the man of God -Moses</a:t>
            </a:r>
          </a:p>
        </p:txBody>
      </p:sp>
    </p:spTree>
    <p:extLst>
      <p:ext uri="{BB962C8B-B14F-4D97-AF65-F5344CB8AC3E}">
        <p14:creationId xmlns:p14="http://schemas.microsoft.com/office/powerpoint/2010/main" val="284021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ACED5A-4D4F-00DC-C7E3-57DB80196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5713D4-F331-39F7-0B8E-7566B7E59756}"/>
              </a:ext>
            </a:extLst>
          </p:cNvPr>
          <p:cNvSpPr txBox="1"/>
          <p:nvPr/>
        </p:nvSpPr>
        <p:spPr>
          <a:xfrm>
            <a:off x="199962" y="129387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Points to Note 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FA4F0A-82B9-6A45-FF37-CA83458A7E00}"/>
              </a:ext>
            </a:extLst>
          </p:cNvPr>
          <p:cNvSpPr txBox="1"/>
          <p:nvPr/>
        </p:nvSpPr>
        <p:spPr>
          <a:xfrm>
            <a:off x="208200" y="832570"/>
            <a:ext cx="11895786" cy="5148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first event God told moses to strike the rock, it brought forth water.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second case God told him to speak to the rock.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Moses disobeyed but the water came out.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people drank the water, but judgment was hanging on Moses</a:t>
            </a:r>
          </a:p>
        </p:txBody>
      </p:sp>
    </p:spTree>
    <p:extLst>
      <p:ext uri="{BB962C8B-B14F-4D97-AF65-F5344CB8AC3E}">
        <p14:creationId xmlns:p14="http://schemas.microsoft.com/office/powerpoint/2010/main" val="703080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1072B5-4269-31A0-3034-8A1D6FCD6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AD78B9-DA40-AD7D-6AC0-0F7A8DE02560}"/>
              </a:ext>
            </a:extLst>
          </p:cNvPr>
          <p:cNvSpPr txBox="1"/>
          <p:nvPr/>
        </p:nvSpPr>
        <p:spPr>
          <a:xfrm>
            <a:off x="199962" y="129387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Lessons To Learn: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7258E5-1A1A-BABE-44A3-BA653E07059B}"/>
              </a:ext>
            </a:extLst>
          </p:cNvPr>
          <p:cNvSpPr txBox="1"/>
          <p:nvPr/>
        </p:nvSpPr>
        <p:spPr>
          <a:xfrm>
            <a:off x="208200" y="832570"/>
            <a:ext cx="11895786" cy="6028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rock was a type of Christ                          1 Cor. 10 : 1 – 12 (vs 4).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cannot be smitten twice            Hebrews 10 : 26 – 31, Hebrews 6 : 4 - 6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Disobedience to the will of God may bring momentary blessings but eternal or serious consequences.    Matthew 7 : 21 -23  -        it cost him the promised land                        1 Samuel 15 : 1 - 23</a:t>
            </a:r>
          </a:p>
        </p:txBody>
      </p:sp>
    </p:spTree>
    <p:extLst>
      <p:ext uri="{BB962C8B-B14F-4D97-AF65-F5344CB8AC3E}">
        <p14:creationId xmlns:p14="http://schemas.microsoft.com/office/powerpoint/2010/main" val="381163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3265B4-1755-33CC-DAB1-5999A5F16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236208B-5D31-19C6-3675-D8551C505F4D}"/>
              </a:ext>
            </a:extLst>
          </p:cNvPr>
          <p:cNvSpPr txBox="1"/>
          <p:nvPr/>
        </p:nvSpPr>
        <p:spPr>
          <a:xfrm>
            <a:off x="199962" y="129387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 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D853FC-7D78-15F6-F3B1-A29C4FA82011}"/>
              </a:ext>
            </a:extLst>
          </p:cNvPr>
          <p:cNvSpPr txBox="1"/>
          <p:nvPr/>
        </p:nvSpPr>
        <p:spPr>
          <a:xfrm>
            <a:off x="232914" y="832570"/>
            <a:ext cx="11895786" cy="1288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Obedience is better than sacrifice, do service for God according to his will – 2 Sam. 6 : 1 - 9</a:t>
            </a:r>
          </a:p>
        </p:txBody>
      </p:sp>
    </p:spTree>
    <p:extLst>
      <p:ext uri="{BB962C8B-B14F-4D97-AF65-F5344CB8AC3E}">
        <p14:creationId xmlns:p14="http://schemas.microsoft.com/office/powerpoint/2010/main" val="905378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2044</TotalTime>
  <Words>215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49</cp:revision>
  <dcterms:created xsi:type="dcterms:W3CDTF">2025-04-26T22:44:26Z</dcterms:created>
  <dcterms:modified xsi:type="dcterms:W3CDTF">2025-11-09T06:10:39Z</dcterms:modified>
</cp:coreProperties>
</file>