
<file path=[Content_Types].xml><?xml version="1.0" encoding="utf-8"?>
<Types xmlns="http://schemas.openxmlformats.org/package/2006/content-types">
  <Default Extension="jpeg" ContentType="image/jpeg"/>
  <Default Extension="jpg" ContentType="image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305" r:id="rId4"/>
    <p:sldId id="267" r:id="rId5"/>
    <p:sldId id="309" r:id="rId6"/>
    <p:sldId id="312" r:id="rId7"/>
    <p:sldId id="313" r:id="rId8"/>
    <p:sldId id="314" r:id="rId9"/>
    <p:sldId id="315" r:id="rId10"/>
    <p:sldId id="316" r:id="rId11"/>
    <p:sldId id="317" r:id="rId12"/>
    <p:sldId id="30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9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8432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106796" y="1239564"/>
            <a:ext cx="6252866" cy="4437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 MAN </a:t>
            </a:r>
          </a:p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KNOWETH</a:t>
            </a:r>
          </a:p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DAY </a:t>
            </a:r>
          </a:p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OR </a:t>
            </a:r>
          </a:p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HOUR</a:t>
            </a:r>
            <a:endParaRPr lang="en-US" sz="8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60DFE7-CF89-3F9D-BCF3-9A5374618D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318" y="1036621"/>
            <a:ext cx="6154682" cy="4451925"/>
          </a:xfrm>
          <a:prstGeom prst="rect">
            <a:avLst/>
          </a:prstGeom>
          <a:effectLst>
            <a:softEdge rad="431800"/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0BCF8A4-6248-E295-9C15-9E5A113A5C0F}"/>
              </a:ext>
            </a:extLst>
          </p:cNvPr>
          <p:cNvSpPr/>
          <p:nvPr/>
        </p:nvSpPr>
        <p:spPr>
          <a:xfrm>
            <a:off x="0" y="587696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850B83-DFCB-2915-DDB7-20BAE0255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10BDB9-A294-CA03-C391-527E2B968379}"/>
              </a:ext>
            </a:extLst>
          </p:cNvPr>
          <p:cNvSpPr txBox="1"/>
          <p:nvPr/>
        </p:nvSpPr>
        <p:spPr>
          <a:xfrm>
            <a:off x="90226" y="48870"/>
            <a:ext cx="11964925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lvl="1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spcAft>
                <a:spcPts val="600"/>
              </a:spcAft>
              <a:buFont typeface="+mj-lt"/>
              <a:buAutoNum type="arabicParenR" startAt="7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feasts of Tabernacles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Date: 15 – 21 of Tishri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fulfilled during the millennium when Christ 	is dwelling with them. </a:t>
            </a:r>
          </a:p>
          <a:p>
            <a:pPr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feast of trumpet doesn’t have a fixed date in the Gregorian calendar because it can be between September / October, just like Easter which is the same date with the…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131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9BFA4D-3317-FCBF-EE20-3310359CB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C9721E-DC33-1583-C3C3-0CA2C4442C10}"/>
              </a:ext>
            </a:extLst>
          </p:cNvPr>
          <p:cNvSpPr txBox="1"/>
          <p:nvPr/>
        </p:nvSpPr>
        <p:spPr>
          <a:xfrm>
            <a:off x="90226" y="-44435"/>
            <a:ext cx="11964925" cy="703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Passover. But in the Jewish calendar it has a fixed date, it is on the first day of the 7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month Lev. 23:23-25 – so it cannot be said that the phrase “</a:t>
            </a:r>
            <a:r>
              <a:rPr lang="en-GB" sz="4800" i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man </a:t>
            </a:r>
            <a:r>
              <a:rPr lang="en-GB" sz="4800" i="1" dirty="0" err="1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knoweth</a:t>
            </a:r>
            <a:r>
              <a:rPr lang="en-GB" sz="4800" i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day or hour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is  speaking of the Jewish feast of trumpets.</a:t>
            </a:r>
          </a:p>
          <a:p>
            <a:pPr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bother about any date or day, make sure your life worthy of the gospel and like in preparation every hour, for Jesus can come for you personally any time.  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60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3361F6-E857-EB79-C826-E86ABD0E9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787EE4-BC1D-B89D-4D86-33604E159CC0}"/>
              </a:ext>
            </a:extLst>
          </p:cNvPr>
          <p:cNvSpPr txBox="1"/>
          <p:nvPr/>
        </p:nvSpPr>
        <p:spPr>
          <a:xfrm>
            <a:off x="3214255" y="2230643"/>
            <a:ext cx="60960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Shalom!</a:t>
            </a:r>
            <a:endParaRPr lang="en-US" sz="13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75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5AC11-3913-FD7E-C05A-EFDE9015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73164C-AD17-6729-EB9C-EF61091990F2}"/>
              </a:ext>
            </a:extLst>
          </p:cNvPr>
          <p:cNvSpPr txBox="1"/>
          <p:nvPr/>
        </p:nvSpPr>
        <p:spPr>
          <a:xfrm>
            <a:off x="0" y="1221706"/>
            <a:ext cx="11956616" cy="5321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we need to be anchored has been given to us through the scriptures.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scripture is our map from earth to glory.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Satan will do everything to try to remove us from the scripture but the elect will stand with the word. Jude 1 : 3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F69587-A34A-4E89-395E-57253627397C}"/>
              </a:ext>
            </a:extLst>
          </p:cNvPr>
          <p:cNvSpPr txBox="1"/>
          <p:nvPr/>
        </p:nvSpPr>
        <p:spPr>
          <a:xfrm>
            <a:off x="398535" y="41820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224C23-E175-CBC8-E9AB-9BE167FEFF0E}"/>
              </a:ext>
            </a:extLst>
          </p:cNvPr>
          <p:cNvSpPr txBox="1"/>
          <p:nvPr/>
        </p:nvSpPr>
        <p:spPr>
          <a:xfrm>
            <a:off x="3907225" y="326539"/>
            <a:ext cx="5338788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3 : 15-17 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9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F4656-C5F0-78F2-7CD9-5333DAEF5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85F553-EB16-DB66-67AE-CDC9889C30DB}"/>
              </a:ext>
            </a:extLst>
          </p:cNvPr>
          <p:cNvSpPr txBox="1"/>
          <p:nvPr/>
        </p:nvSpPr>
        <p:spPr>
          <a:xfrm>
            <a:off x="26118" y="69881"/>
            <a:ext cx="11956616" cy="6915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purpose of this teaching is to anchor the people about the heresy flying all over that the rapture will take place on 23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24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September, during the feast of trumpet.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 people in particular: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(1) 	Bro. Joshua from South Africa says 			23/24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September 2025.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(2) 	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Uebert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Angel says not this year but 			during the feast 	of trumpets in 			September.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are wrong.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56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387E5A-E5E1-DA8D-3E64-FC2B219B6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63D15C-FFD6-6C68-01C3-7A2F89F08604}"/>
              </a:ext>
            </a:extLst>
          </p:cNvPr>
          <p:cNvSpPr txBox="1"/>
          <p:nvPr/>
        </p:nvSpPr>
        <p:spPr>
          <a:xfrm>
            <a:off x="398535" y="41820"/>
            <a:ext cx="11605397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dissecting the scriptures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FAD7A-DFBB-D5F2-D5B2-F9F67CF3B67C}"/>
              </a:ext>
            </a:extLst>
          </p:cNvPr>
          <p:cNvSpPr txBox="1"/>
          <p:nvPr/>
        </p:nvSpPr>
        <p:spPr>
          <a:xfrm>
            <a:off x="199082" y="986819"/>
            <a:ext cx="11804849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24 : 36</a:t>
            </a: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13 : 32 - 33</a:t>
            </a: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25 : 13</a:t>
            </a: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Uebert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Angel in his teaching said that the phrase “</a:t>
            </a:r>
            <a:r>
              <a:rPr lang="en-GB" sz="4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man </a:t>
            </a:r>
            <a:r>
              <a:rPr lang="en-GB" sz="4800" dirty="0" err="1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knoweth</a:t>
            </a:r>
            <a:r>
              <a:rPr lang="en-GB" sz="4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day or hour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is referring to the Jewish feast of trumpet, not a literal statement, so that means the…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785403-6FE3-98B4-F13F-BC9F9A6D28DB}"/>
              </a:ext>
            </a:extLst>
          </p:cNvPr>
          <p:cNvSpPr txBox="1"/>
          <p:nvPr/>
        </p:nvSpPr>
        <p:spPr>
          <a:xfrm>
            <a:off x="10258429" y="6353471"/>
            <a:ext cx="1800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chemeClr val="accent4"/>
                </a:solidFill>
              </a:rPr>
              <a:t>…continued</a:t>
            </a:r>
            <a:endParaRPr lang="en-US" sz="2400" b="1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75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4223B1-7ED4-2593-ACF2-936353279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B1BF4D-C412-7D3E-AF1F-CE8E1804533F}"/>
              </a:ext>
            </a:extLst>
          </p:cNvPr>
          <p:cNvSpPr txBox="1"/>
          <p:nvPr/>
        </p:nvSpPr>
        <p:spPr>
          <a:xfrm>
            <a:off x="90226" y="147841"/>
            <a:ext cx="11890279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…Lord will come during the  feast of trumpet which holds in September</a:t>
            </a: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an error because the Lord gave a type of how His coming will be: Luke 17:22-23 As it was in the days of Noah and in the days of Lot.</a:t>
            </a: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Days of Noah – Gen. 7 : 1 - 16</a:t>
            </a:r>
            <a:endParaRPr lang="en-US" sz="4800" dirty="0">
              <a:solidFill>
                <a:schemeClr val="bg1"/>
              </a:solidFill>
            </a:endParaRPr>
          </a:p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460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0A7591-2815-6C71-3E97-8C9BE694F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B0E6D3-6643-B35E-914D-04CFD349DC48}"/>
              </a:ext>
            </a:extLst>
          </p:cNvPr>
          <p:cNvSpPr txBox="1"/>
          <p:nvPr/>
        </p:nvSpPr>
        <p:spPr>
          <a:xfrm>
            <a:off x="90226" y="1398140"/>
            <a:ext cx="118902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Jewish calendar is different from the Gregorian calendar, so these feasts pick up different dates in the Gregorian calendar.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CE4292-58FB-FA73-FA47-502470DEF2FF}"/>
              </a:ext>
            </a:extLst>
          </p:cNvPr>
          <p:cNvSpPr txBox="1"/>
          <p:nvPr/>
        </p:nvSpPr>
        <p:spPr>
          <a:xfrm>
            <a:off x="454518" y="23159"/>
            <a:ext cx="11605397" cy="836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feast of the lord in lev. 23</a:t>
            </a:r>
            <a:endParaRPr lang="en-US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E9B05B-0150-190B-CE0B-2D4203D7DFDF}"/>
              </a:ext>
            </a:extLst>
          </p:cNvPr>
          <p:cNvSpPr txBox="1"/>
          <p:nvPr/>
        </p:nvSpPr>
        <p:spPr>
          <a:xfrm>
            <a:off x="90226" y="747972"/>
            <a:ext cx="2829858" cy="70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2714F8-B62A-1086-0CFF-54387DDBA421}"/>
              </a:ext>
            </a:extLst>
          </p:cNvPr>
          <p:cNvSpPr txBox="1"/>
          <p:nvPr/>
        </p:nvSpPr>
        <p:spPr>
          <a:xfrm>
            <a:off x="90226" y="3687803"/>
            <a:ext cx="1189027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Passover – (Pesach) Leviticus 23:4-5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1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day  of the 1</a:t>
            </a:r>
            <a:r>
              <a:rPr lang="en-US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month Nisan </a:t>
            </a:r>
          </a:p>
          <a:p>
            <a:pPr marL="1143000" lvl="1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Fulfilled in Christ our Passover, his sacrifice for us at the cross</a:t>
            </a: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085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263956-EA74-2480-396B-50E8AAE55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8EED70-F46C-B99D-893A-0A83F722A782}"/>
              </a:ext>
            </a:extLst>
          </p:cNvPr>
          <p:cNvSpPr txBox="1"/>
          <p:nvPr/>
        </p:nvSpPr>
        <p:spPr>
          <a:xfrm>
            <a:off x="90226" y="48870"/>
            <a:ext cx="1189027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spcAft>
                <a:spcPts val="600"/>
              </a:spcAft>
              <a:buFont typeface="+mj-lt"/>
              <a:buAutoNum type="arabicParenR" startAt="2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Feast of unleavened bread -Leviticus 23:6-8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1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to 21 of Nisan </a:t>
            </a:r>
          </a:p>
          <a:p>
            <a:pPr marL="1143000" lvl="1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Fulfilled in the burial of Christ’s sinless body.</a:t>
            </a:r>
          </a:p>
          <a:p>
            <a:pPr marL="1143000" lvl="1" indent="-6858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spcAft>
                <a:spcPts val="600"/>
              </a:spcAft>
              <a:buAutoNum type="arabicParenR" startAt="3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Feasts of first fruits – Lev. 23 : 9 – 14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Date: The day after the sabbath of 	unleavened bread fulfilled in Christ 	resurrection 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530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60C13B-D6E3-9BE3-0DA3-32DAD2936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D68297-C695-4791-A8EE-3BEDA8B7B556}"/>
              </a:ext>
            </a:extLst>
          </p:cNvPr>
          <p:cNvSpPr txBox="1"/>
          <p:nvPr/>
        </p:nvSpPr>
        <p:spPr>
          <a:xfrm>
            <a:off x="90226" y="48870"/>
            <a:ext cx="1196492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spcAft>
                <a:spcPts val="600"/>
              </a:spcAft>
              <a:buFont typeface="+mj-lt"/>
              <a:buAutoNum type="arabicParenR" startAt="4"/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feasts of weeks (Pentecost) Lev 23:15–22</a:t>
            </a:r>
          </a:p>
          <a:p>
            <a:pPr>
              <a:spcAft>
                <a:spcPts val="600"/>
              </a:spcAft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Date: 50 days after the first fruits</a:t>
            </a:r>
          </a:p>
          <a:p>
            <a:pPr>
              <a:spcAft>
                <a:spcPts val="600"/>
              </a:spcAft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fulfilled in the outpour of the Holy Spirit</a:t>
            </a:r>
          </a:p>
          <a:p>
            <a:pPr marL="914400" indent="-914400">
              <a:spcAft>
                <a:spcPts val="600"/>
              </a:spcAft>
              <a:buFont typeface="+mj-lt"/>
              <a:buAutoNum type="arabicParenR" startAt="5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Feast of Trumpets Lev. 23:23-25 (</a:t>
            </a:r>
            <a:r>
              <a:rPr lang="en-GB"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Yom Teruah)</a:t>
            </a: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Date: 1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 of the seventh month fulfilled 	in the regathering of Israel to prepare  	them for the next feast this is still fulfilling…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348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0AF33-1981-5026-A0FB-DFAFDBE18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3A6DC5-4274-D602-F65A-DC95A934767A}"/>
              </a:ext>
            </a:extLst>
          </p:cNvPr>
          <p:cNvSpPr txBox="1"/>
          <p:nvPr/>
        </p:nvSpPr>
        <p:spPr>
          <a:xfrm>
            <a:off x="90226" y="104853"/>
            <a:ext cx="11964925" cy="8017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before us, Israel restoration to her homeland is fulfilling the feast of trumpets</a:t>
            </a:r>
          </a:p>
          <a:p>
            <a:pPr lvl="1"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spcAft>
                <a:spcPts val="600"/>
              </a:spcAft>
              <a:buFont typeface="+mj-lt"/>
              <a:buAutoNum type="arabicParenR" startAt="6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 of Atonement – Lev. 23: 26-30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Date: 10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Tishri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fulfilled in Israel revival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After their restorations, they will receive their revival through the 2 olive trees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18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645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53</cp:revision>
  <dcterms:created xsi:type="dcterms:W3CDTF">2025-04-26T22:44:26Z</dcterms:created>
  <dcterms:modified xsi:type="dcterms:W3CDTF">2025-09-14T05:55:46Z</dcterms:modified>
</cp:coreProperties>
</file>