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webp" ContentType="image/webp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4" r:id="rId2"/>
    <p:sldId id="310" r:id="rId3"/>
    <p:sldId id="311" r:id="rId4"/>
    <p:sldId id="312" r:id="rId5"/>
    <p:sldId id="313" r:id="rId6"/>
    <p:sldId id="314" r:id="rId7"/>
    <p:sldId id="315" r:id="rId8"/>
    <p:sldId id="316" r:id="rId9"/>
    <p:sldId id="317" r:id="rId10"/>
    <p:sldId id="318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80" d="100"/>
          <a:sy n="80" d="100"/>
        </p:scale>
        <p:origin x="438" y="8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D58179-DD61-481D-90D4-6D661AB7FD1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0E66F18-038D-4AD1-8ACD-3AF2E7D3A16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7D9F122-8636-4F8F-8CAF-A973A656D2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C6B4A-D187-4854-B527-3699A44AAD63}" type="datetimeFigureOut">
              <a:rPr lang="en-US" smtClean="0"/>
              <a:t>11/29/2025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CB5F68-7071-4360-8E49-CC0D95EDBA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8185FDB-4789-48A0-BF85-6006D17A43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3E42D-6C84-449A-A6A8-8EF720B3B80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1322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D888A3-1E03-426A-86A7-E35EDC22D8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56F7D99-7B5D-4349-9F10-8CBE28D1C6F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0883E2-B8D4-437B-9538-BB31E64F87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C6B4A-D187-4854-B527-3699A44AAD63}" type="datetimeFigureOut">
              <a:rPr lang="en-US" smtClean="0"/>
              <a:t>11/29/2025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7F883DE-796B-44A4-B9D5-1D2F008DBA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BF7306-A9A1-4C00-8054-44A08F7DB6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3E42D-6C84-449A-A6A8-8EF720B3B80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7697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613173B-3542-43AC-ABBF-6021D1132C6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B72FEE7-9493-4E45-817E-AB547AF2EAA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A5B271-822A-4848-938C-26EFC69B61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C6B4A-D187-4854-B527-3699A44AAD63}" type="datetimeFigureOut">
              <a:rPr lang="en-US" smtClean="0"/>
              <a:t>11/29/2025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9FCCD2A-920B-4D16-87A6-DB296571CA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6904E89-EAA2-4857-8A1D-6C3D53F6B6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3E42D-6C84-449A-A6A8-8EF720B3B80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30445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9D378C-3683-4066-9926-B46472A488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E25B4D-4AC6-4536-BC8C-F8BFF36BD4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93C7585-F902-446A-B090-7D8A04C19C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C6B4A-D187-4854-B527-3699A44AAD63}" type="datetimeFigureOut">
              <a:rPr lang="en-US" smtClean="0"/>
              <a:t>11/29/2025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88BACCC-6972-47DB-A651-D7D16F64B2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A1BEE4E-9288-47FF-8949-D23C9DD4C5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3E42D-6C84-449A-A6A8-8EF720B3B80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89155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78527D-4C7C-48C7-88AE-9104EFCF58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B76D6AC-437A-4020-88C0-7D80A243ED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79A39D-98CF-47A8-8B5E-D9A0E75913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C6B4A-D187-4854-B527-3699A44AAD63}" type="datetimeFigureOut">
              <a:rPr lang="en-US" smtClean="0"/>
              <a:t>11/29/2025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DC4FCB-BC0F-4914-84A1-C6E264E1BC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B935B3-AA68-4C4D-8769-F2F7F3190A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3E42D-6C84-449A-A6A8-8EF720B3B80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57298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B1C326-829D-49CD-8AD5-AB20FCA5B2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BF0493-8DAF-4F94-8863-F3FAE902461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ECB2296-E6EF-43D4-B788-E9485D7E202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6A02A75-B154-4DBF-92F0-AF31281BF7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C6B4A-D187-4854-B527-3699A44AAD63}" type="datetimeFigureOut">
              <a:rPr lang="en-US" smtClean="0"/>
              <a:t>11/29/2025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B370D3C-BB0C-43AF-B607-8B9E44FD29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839EF99-A8D8-477C-9D2D-0FB10EF203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3E42D-6C84-449A-A6A8-8EF720B3B80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37733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9C66EF-AD77-4BF6-92CE-75090B8DF6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AC0CF22-26E7-4C98-B644-5E4A84FE58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2323306-C03D-4D12-8F5C-AB555833B2B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CBEC283-AFC5-4646-98F0-51D55DB4944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161A0F3-C4B1-4C7E-B421-629481A7622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F258DDB-DA7A-4022-8AED-AAE6F94887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C6B4A-D187-4854-B527-3699A44AAD63}" type="datetimeFigureOut">
              <a:rPr lang="en-US" smtClean="0"/>
              <a:t>11/29/2025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723FB20-9327-4107-99B6-D13CF23445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4EE5875-F4CF-4064-A9D6-A0E31B163D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3E42D-6C84-449A-A6A8-8EF720B3B80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44421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1FCFB2-87FE-4469-B6B3-1C36198B5D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BEC6F7B-2A5B-40CF-ABE4-709AA5C7E0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C6B4A-D187-4854-B527-3699A44AAD63}" type="datetimeFigureOut">
              <a:rPr lang="en-US" smtClean="0"/>
              <a:t>11/29/2025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D05A73C-5C36-4446-93B8-B90D21FE5C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4461366-5480-447B-B9E8-DFC1EF2959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3E42D-6C84-449A-A6A8-8EF720B3B80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27356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10673DB-0CC2-4D72-822A-BA730622D4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C6B4A-D187-4854-B527-3699A44AAD63}" type="datetimeFigureOut">
              <a:rPr lang="en-US" smtClean="0"/>
              <a:t>11/29/2025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6C039D3-6C4F-47BE-86E7-41FAE63067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EFCDBF8-DE4F-4E48-91ED-9B03D9FBE4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3E42D-6C84-449A-A6A8-8EF720B3B80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59975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D49D2C-3C39-4CD3-BF02-8C5104816F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3739D5-DD9C-46DA-B50C-C95F3392D4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E11129A-1CA7-43F0-84EC-1E6DCE418A3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31D2A0C-E2E0-419C-8FCF-CF1F30412D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C6B4A-D187-4854-B527-3699A44AAD63}" type="datetimeFigureOut">
              <a:rPr lang="en-US" smtClean="0"/>
              <a:t>11/29/2025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BEE2232-09B9-4286-B413-AF95A57D21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643013E-836F-43A4-B62E-3AE693AA63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3E42D-6C84-449A-A6A8-8EF720B3B80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7165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474085-4434-43F9-BEB5-1E983B622F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9638F88-A5D1-42EE-95B4-FFD6E9E21DA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789F9F0-382B-4C27-9CD5-A6D715C5095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0275BE0-1ED2-4F4C-A464-46092356F4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C6B4A-D187-4854-B527-3699A44AAD63}" type="datetimeFigureOut">
              <a:rPr lang="en-US" smtClean="0"/>
              <a:t>11/29/2025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13C9281-29D9-4474-834A-3874B2D2DB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6FC96BC-D537-4DC2-9454-88C0FBED5D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3E42D-6C84-449A-A6A8-8EF720B3B80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83008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5747D01-1024-4FED-970A-0ED224BC77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6FDF3C5-D88C-40E3-8B8A-486F8FEDCCB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C903764-4FED-4FFB-89A3-62D75C50A56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4C6B4A-D187-4854-B527-3699A44AAD63}" type="datetimeFigureOut">
              <a:rPr lang="en-US" smtClean="0"/>
              <a:t>11/29/2025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06637A-46D9-406B-91A6-65D4FF0181C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97A67AD-86A0-428F-8549-1AA6B9C928A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23E42D-6C84-449A-A6A8-8EF720B3B80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92330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ebp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94A55D3-48E4-D489-62C0-F3D767ABCD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7C48199E-5F78-657D-07AD-469E449B8711}"/>
              </a:ext>
            </a:extLst>
          </p:cNvPr>
          <p:cNvSpPr txBox="1"/>
          <p:nvPr/>
        </p:nvSpPr>
        <p:spPr>
          <a:xfrm>
            <a:off x="151028" y="1565456"/>
            <a:ext cx="6529858" cy="33470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80000"/>
              </a:lnSpc>
            </a:pPr>
            <a:r>
              <a:rPr lang="en-GB" sz="66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THE </a:t>
            </a:r>
          </a:p>
          <a:p>
            <a:pPr algn="ctr">
              <a:lnSpc>
                <a:spcPct val="80000"/>
              </a:lnSpc>
            </a:pPr>
            <a:r>
              <a:rPr lang="en-GB" sz="66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7TH YEAR </a:t>
            </a:r>
          </a:p>
          <a:p>
            <a:pPr algn="ctr">
              <a:lnSpc>
                <a:spcPct val="80000"/>
              </a:lnSpc>
            </a:pPr>
            <a:r>
              <a:rPr lang="en-GB" sz="66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AND </a:t>
            </a:r>
          </a:p>
          <a:p>
            <a:pPr algn="ctr">
              <a:lnSpc>
                <a:spcPct val="80000"/>
              </a:lnSpc>
            </a:pPr>
            <a:r>
              <a:rPr lang="en-GB" sz="66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THE 7TH DAY</a:t>
            </a:r>
            <a:endParaRPr lang="en-US" sz="6600" dirty="0">
              <a:solidFill>
                <a:schemeClr val="bg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pperplate Gothic Bold" panose="020E0705020206020404" pitchFamily="34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46ED2B95-397A-1CAC-7CA7-CD9FCD0A2807}"/>
              </a:ext>
            </a:extLst>
          </p:cNvPr>
          <p:cNvSpPr/>
          <p:nvPr/>
        </p:nvSpPr>
        <p:spPr>
          <a:xfrm>
            <a:off x="6812692" y="294483"/>
            <a:ext cx="98854" cy="6021859"/>
          </a:xfrm>
          <a:prstGeom prst="rect">
            <a:avLst/>
          </a:prstGeom>
          <a:ln>
            <a:noFill/>
          </a:ln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DFD1199-566E-E55D-FD6A-5845F4FD237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91634" y="387178"/>
            <a:ext cx="4549689" cy="58364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933919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DC50C86-C1F7-DE5A-561D-0515A679D29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E5E9EA66-B675-B2DE-8C17-D7525059D77E}"/>
              </a:ext>
            </a:extLst>
          </p:cNvPr>
          <p:cNvSpPr txBox="1"/>
          <p:nvPr/>
        </p:nvSpPr>
        <p:spPr>
          <a:xfrm>
            <a:off x="123976" y="206930"/>
            <a:ext cx="11895786" cy="12889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80000"/>
              </a:lnSpc>
              <a:spcAft>
                <a:spcPts val="600"/>
              </a:spcAft>
            </a:pPr>
            <a:r>
              <a:rPr lang="en-GB" sz="4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move is on, make sure you are moving with the spirit of truth.</a:t>
            </a:r>
          </a:p>
        </p:txBody>
      </p:sp>
    </p:spTree>
    <p:extLst>
      <p:ext uri="{BB962C8B-B14F-4D97-AF65-F5344CB8AC3E}">
        <p14:creationId xmlns:p14="http://schemas.microsoft.com/office/powerpoint/2010/main" val="4303499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D60B2E8-1649-1825-8CDC-DDCB9626053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D7CE6D16-B969-8E10-D7ED-2C01E13E4156}"/>
              </a:ext>
            </a:extLst>
          </p:cNvPr>
          <p:cNvSpPr txBox="1"/>
          <p:nvPr/>
        </p:nvSpPr>
        <p:spPr>
          <a:xfrm>
            <a:off x="199962" y="237675"/>
            <a:ext cx="11895786" cy="7608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80000"/>
              </a:lnSpc>
              <a:spcAft>
                <a:spcPts val="600"/>
              </a:spcAft>
            </a:pPr>
            <a:r>
              <a:rPr lang="en-GB" sz="5400" dirty="0">
                <a:solidFill>
                  <a:schemeClr val="accent4"/>
                </a:solidFill>
                <a:latin typeface="Copperplate Gothic Bold" panose="020E07050202060204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Introduction: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10CF7EA0-C240-FDA8-A07D-0053AD121CD2}"/>
              </a:ext>
            </a:extLst>
          </p:cNvPr>
          <p:cNvSpPr txBox="1"/>
          <p:nvPr/>
        </p:nvSpPr>
        <p:spPr>
          <a:xfrm>
            <a:off x="232914" y="940858"/>
            <a:ext cx="11895786" cy="911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80000"/>
              </a:lnSpc>
              <a:spcAft>
                <a:spcPts val="600"/>
              </a:spcAft>
            </a:pPr>
            <a:r>
              <a:rPr lang="en-GB" sz="4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Rom. 15 : 4, Col. 2 : 16 – 17, 2 Tim. 3 : 15 – 17, </a:t>
            </a:r>
          </a:p>
          <a:p>
            <a:pPr>
              <a:lnSpc>
                <a:spcPct val="80000"/>
              </a:lnSpc>
              <a:spcAft>
                <a:spcPts val="600"/>
              </a:spcAft>
            </a:pPr>
            <a:endParaRPr lang="en-GB" sz="12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B5D9E71-CDD9-B221-C0F9-076806C46AE1}"/>
              </a:ext>
            </a:extLst>
          </p:cNvPr>
          <p:cNvSpPr txBox="1"/>
          <p:nvPr/>
        </p:nvSpPr>
        <p:spPr>
          <a:xfrm>
            <a:off x="199962" y="2128586"/>
            <a:ext cx="11895786" cy="7608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80000"/>
              </a:lnSpc>
              <a:spcAft>
                <a:spcPts val="600"/>
              </a:spcAft>
            </a:pPr>
            <a:r>
              <a:rPr lang="en-GB" sz="5400" dirty="0">
                <a:solidFill>
                  <a:schemeClr val="accent4"/>
                </a:solidFill>
                <a:latin typeface="Copperplate Gothic Bold" panose="020E07050202060204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Aim: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F09CCAC-0DBC-D255-1DAC-733847857E84}"/>
              </a:ext>
            </a:extLst>
          </p:cNvPr>
          <p:cNvSpPr txBox="1"/>
          <p:nvPr/>
        </p:nvSpPr>
        <p:spPr>
          <a:xfrm>
            <a:off x="232914" y="2831769"/>
            <a:ext cx="11895786" cy="24708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80000"/>
              </a:lnSpc>
              <a:spcAft>
                <a:spcPts val="600"/>
              </a:spcAft>
            </a:pPr>
            <a:r>
              <a:rPr lang="en-GB" sz="4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To plainly show from the scripture, the mind of God about the seventh Church Age (Laodicea) where we are to know God’s agenda and what he is doing now.</a:t>
            </a:r>
          </a:p>
        </p:txBody>
      </p:sp>
    </p:spTree>
    <p:extLst>
      <p:ext uri="{BB962C8B-B14F-4D97-AF65-F5344CB8AC3E}">
        <p14:creationId xmlns:p14="http://schemas.microsoft.com/office/powerpoint/2010/main" val="28402109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EACED5A-4D4F-00DC-C7E3-57DB80196F9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985713D4-F331-39F7-0B8E-7566B7E59756}"/>
              </a:ext>
            </a:extLst>
          </p:cNvPr>
          <p:cNvSpPr txBox="1"/>
          <p:nvPr/>
        </p:nvSpPr>
        <p:spPr>
          <a:xfrm>
            <a:off x="199962" y="129387"/>
            <a:ext cx="11895786" cy="6865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80000"/>
              </a:lnSpc>
              <a:spcAft>
                <a:spcPts val="600"/>
              </a:spcAft>
            </a:pPr>
            <a:r>
              <a:rPr lang="en-GB" sz="4800" dirty="0">
                <a:solidFill>
                  <a:schemeClr val="accent4"/>
                </a:solidFill>
                <a:latin typeface="Copperplate Gothic Bold" panose="020E07050202060204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7 CHURCH AGES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63FA4F0A-82B9-6A45-FF37-CA83458A7E00}"/>
              </a:ext>
            </a:extLst>
          </p:cNvPr>
          <p:cNvSpPr txBox="1"/>
          <p:nvPr/>
        </p:nvSpPr>
        <p:spPr>
          <a:xfrm>
            <a:off x="196163" y="738012"/>
            <a:ext cx="9814105" cy="6601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80000"/>
              </a:lnSpc>
              <a:spcAft>
                <a:spcPts val="600"/>
              </a:spcAft>
            </a:pPr>
            <a:r>
              <a:rPr lang="en-GB" sz="4500" dirty="0">
                <a:solidFill>
                  <a:schemeClr val="accent4">
                    <a:lumMod val="60000"/>
                    <a:lumOff val="4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Revelation 1 : 20 – Revelation 2 - 3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AF9A8D9-4652-21CC-1B87-ECA9A78B2F9E}"/>
              </a:ext>
            </a:extLst>
          </p:cNvPr>
          <p:cNvSpPr txBox="1"/>
          <p:nvPr/>
        </p:nvSpPr>
        <p:spPr>
          <a:xfrm>
            <a:off x="1266980" y="1533259"/>
            <a:ext cx="6878400" cy="53792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80000"/>
              </a:lnSpc>
              <a:spcAft>
                <a:spcPts val="600"/>
              </a:spcAft>
            </a:pPr>
            <a:r>
              <a:rPr lang="en-GB" sz="4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Ephesus 		</a:t>
            </a:r>
          </a:p>
          <a:p>
            <a:pPr>
              <a:lnSpc>
                <a:spcPct val="80000"/>
              </a:lnSpc>
              <a:spcAft>
                <a:spcPts val="600"/>
              </a:spcAft>
            </a:pPr>
            <a:endParaRPr lang="en-GB" sz="12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80000"/>
              </a:lnSpc>
              <a:spcAft>
                <a:spcPts val="600"/>
              </a:spcAft>
            </a:pPr>
            <a:r>
              <a:rPr lang="en-GB" sz="4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Smyrna</a:t>
            </a:r>
          </a:p>
          <a:p>
            <a:pPr>
              <a:lnSpc>
                <a:spcPct val="80000"/>
              </a:lnSpc>
              <a:spcAft>
                <a:spcPts val="600"/>
              </a:spcAft>
            </a:pPr>
            <a:r>
              <a:rPr lang="en-GB" sz="4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Pergamos</a:t>
            </a:r>
          </a:p>
          <a:p>
            <a:pPr>
              <a:lnSpc>
                <a:spcPct val="80000"/>
              </a:lnSpc>
              <a:spcAft>
                <a:spcPts val="600"/>
              </a:spcAft>
            </a:pPr>
            <a:r>
              <a:rPr lang="en-GB" sz="4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Thyatira</a:t>
            </a:r>
          </a:p>
          <a:p>
            <a:pPr>
              <a:lnSpc>
                <a:spcPct val="80000"/>
              </a:lnSpc>
              <a:spcAft>
                <a:spcPts val="600"/>
              </a:spcAft>
            </a:pPr>
            <a:endParaRPr lang="en-GB" sz="12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80000"/>
              </a:lnSpc>
              <a:spcAft>
                <a:spcPts val="600"/>
              </a:spcAft>
            </a:pPr>
            <a:r>
              <a:rPr lang="en-GB" sz="4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Sardis</a:t>
            </a:r>
          </a:p>
          <a:p>
            <a:pPr>
              <a:lnSpc>
                <a:spcPct val="80000"/>
              </a:lnSpc>
              <a:spcAft>
                <a:spcPts val="600"/>
              </a:spcAft>
            </a:pPr>
            <a:r>
              <a:rPr lang="en-GB" sz="4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Philadelphia</a:t>
            </a:r>
          </a:p>
          <a:p>
            <a:pPr>
              <a:lnSpc>
                <a:spcPct val="80000"/>
              </a:lnSpc>
              <a:spcAft>
                <a:spcPts val="600"/>
              </a:spcAft>
            </a:pPr>
            <a:endParaRPr lang="en-GB" sz="12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80000"/>
              </a:lnSpc>
              <a:spcAft>
                <a:spcPts val="600"/>
              </a:spcAft>
            </a:pPr>
            <a:r>
              <a:rPr lang="en-GB" sz="4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Laodicea</a:t>
            </a:r>
          </a:p>
        </p:txBody>
      </p:sp>
      <p:sp>
        <p:nvSpPr>
          <p:cNvPr id="5" name="Right Brace 4">
            <a:extLst>
              <a:ext uri="{FF2B5EF4-FFF2-40B4-BE49-F238E27FC236}">
                <a16:creationId xmlns:a16="http://schemas.microsoft.com/office/drawing/2014/main" id="{5A882C71-67FF-B78D-9D71-CE6B6EF9608A}"/>
              </a:ext>
            </a:extLst>
          </p:cNvPr>
          <p:cNvSpPr/>
          <p:nvPr/>
        </p:nvSpPr>
        <p:spPr>
          <a:xfrm>
            <a:off x="4644191" y="2657637"/>
            <a:ext cx="1082847" cy="1455821"/>
          </a:xfrm>
          <a:prstGeom prst="rightBrace">
            <a:avLst>
              <a:gd name="adj1" fmla="val 0"/>
              <a:gd name="adj2" fmla="val 50000"/>
            </a:avLst>
          </a:prstGeom>
          <a:ln w="3810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ight Brace 5">
            <a:extLst>
              <a:ext uri="{FF2B5EF4-FFF2-40B4-BE49-F238E27FC236}">
                <a16:creationId xmlns:a16="http://schemas.microsoft.com/office/drawing/2014/main" id="{FA5B39C3-6E4E-84E3-4A96-C38B1E3D50DD}"/>
              </a:ext>
            </a:extLst>
          </p:cNvPr>
          <p:cNvSpPr/>
          <p:nvPr/>
        </p:nvSpPr>
        <p:spPr>
          <a:xfrm>
            <a:off x="4644191" y="4872787"/>
            <a:ext cx="1082847" cy="860257"/>
          </a:xfrm>
          <a:prstGeom prst="rightBrace">
            <a:avLst>
              <a:gd name="adj1" fmla="val 0"/>
              <a:gd name="adj2" fmla="val 50000"/>
            </a:avLst>
          </a:prstGeom>
          <a:ln w="3810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E444807-56B6-E5DF-A3C4-425C54617839}"/>
              </a:ext>
            </a:extLst>
          </p:cNvPr>
          <p:cNvSpPr txBox="1"/>
          <p:nvPr/>
        </p:nvSpPr>
        <p:spPr>
          <a:xfrm>
            <a:off x="5971545" y="3073302"/>
            <a:ext cx="2819883" cy="6980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80000"/>
              </a:lnSpc>
              <a:spcAft>
                <a:spcPts val="600"/>
              </a:spcAft>
            </a:pPr>
            <a:r>
              <a:rPr lang="en-GB" sz="4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Death</a:t>
            </a:r>
            <a:endParaRPr lang="en-GB" sz="12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8E17B79-B398-7BF6-3CD4-58EDBC27B9FA}"/>
              </a:ext>
            </a:extLst>
          </p:cNvPr>
          <p:cNvSpPr txBox="1"/>
          <p:nvPr/>
        </p:nvSpPr>
        <p:spPr>
          <a:xfrm>
            <a:off x="5971545" y="4992927"/>
            <a:ext cx="3132704" cy="6980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80000"/>
              </a:lnSpc>
              <a:spcAft>
                <a:spcPts val="600"/>
              </a:spcAft>
            </a:pPr>
            <a:r>
              <a:rPr lang="en-GB" sz="4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Restoration</a:t>
            </a:r>
            <a:endParaRPr lang="en-GB" sz="12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0894605-1EF3-F54F-682E-6FA4C8381035}"/>
              </a:ext>
            </a:extLst>
          </p:cNvPr>
          <p:cNvSpPr txBox="1"/>
          <p:nvPr/>
        </p:nvSpPr>
        <p:spPr>
          <a:xfrm>
            <a:off x="5971545" y="6212623"/>
            <a:ext cx="2819883" cy="6980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80000"/>
              </a:lnSpc>
              <a:spcAft>
                <a:spcPts val="600"/>
              </a:spcAft>
            </a:pPr>
            <a:r>
              <a:rPr lang="en-GB" sz="4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Harvest</a:t>
            </a:r>
            <a:endParaRPr lang="en-GB" sz="12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586FDC26-D424-36BD-B9BB-0778741EF0B3}"/>
              </a:ext>
            </a:extLst>
          </p:cNvPr>
          <p:cNvCxnSpPr/>
          <p:nvPr/>
        </p:nvCxnSpPr>
        <p:spPr>
          <a:xfrm>
            <a:off x="4644191" y="6545177"/>
            <a:ext cx="1020858" cy="0"/>
          </a:xfrm>
          <a:prstGeom prst="line">
            <a:avLst/>
          </a:prstGeom>
          <a:ln w="3810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id="{9BC0F174-F8DF-CC7E-B815-9D4BDC2E9910}"/>
              </a:ext>
            </a:extLst>
          </p:cNvPr>
          <p:cNvSpPr txBox="1"/>
          <p:nvPr/>
        </p:nvSpPr>
        <p:spPr>
          <a:xfrm>
            <a:off x="5971545" y="1521296"/>
            <a:ext cx="2819883" cy="911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80000"/>
              </a:lnSpc>
              <a:spcAft>
                <a:spcPts val="600"/>
              </a:spcAft>
            </a:pPr>
            <a:r>
              <a:rPr lang="en-GB" sz="4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Planting</a:t>
            </a:r>
          </a:p>
          <a:p>
            <a:pPr>
              <a:lnSpc>
                <a:spcPct val="80000"/>
              </a:lnSpc>
              <a:spcAft>
                <a:spcPts val="600"/>
              </a:spcAft>
            </a:pPr>
            <a:endParaRPr lang="en-GB" sz="12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CABF43E1-B3CD-CFA1-6592-419AD286983A}"/>
              </a:ext>
            </a:extLst>
          </p:cNvPr>
          <p:cNvCxnSpPr/>
          <p:nvPr/>
        </p:nvCxnSpPr>
        <p:spPr>
          <a:xfrm>
            <a:off x="4644191" y="1853850"/>
            <a:ext cx="1020858" cy="0"/>
          </a:xfrm>
          <a:prstGeom prst="line">
            <a:avLst/>
          </a:prstGeom>
          <a:ln w="3810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2FABC93C-F7BE-D56D-18E5-4306E666E4A4}"/>
              </a:ext>
            </a:extLst>
          </p:cNvPr>
          <p:cNvCxnSpPr/>
          <p:nvPr/>
        </p:nvCxnSpPr>
        <p:spPr>
          <a:xfrm>
            <a:off x="1383632" y="2334126"/>
            <a:ext cx="7892715" cy="0"/>
          </a:xfrm>
          <a:prstGeom prst="line">
            <a:avLst/>
          </a:prstGeom>
          <a:ln>
            <a:solidFill>
              <a:schemeClr val="accent4"/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88577508-B531-2013-23FA-70DFE424465E}"/>
              </a:ext>
            </a:extLst>
          </p:cNvPr>
          <p:cNvCxnSpPr/>
          <p:nvPr/>
        </p:nvCxnSpPr>
        <p:spPr>
          <a:xfrm>
            <a:off x="1383632" y="4523873"/>
            <a:ext cx="7892715" cy="0"/>
          </a:xfrm>
          <a:prstGeom prst="line">
            <a:avLst/>
          </a:prstGeom>
          <a:ln>
            <a:solidFill>
              <a:schemeClr val="accent4"/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68C75018-3BE6-2D91-0C98-EEB8BD6D4C1B}"/>
              </a:ext>
            </a:extLst>
          </p:cNvPr>
          <p:cNvCxnSpPr/>
          <p:nvPr/>
        </p:nvCxnSpPr>
        <p:spPr>
          <a:xfrm>
            <a:off x="1383632" y="6100010"/>
            <a:ext cx="7892715" cy="0"/>
          </a:xfrm>
          <a:prstGeom prst="line">
            <a:avLst/>
          </a:prstGeom>
          <a:ln>
            <a:solidFill>
              <a:schemeClr val="accent4"/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4841AC39-41CD-9927-8E9B-C1523756420A}"/>
              </a:ext>
            </a:extLst>
          </p:cNvPr>
          <p:cNvCxnSpPr/>
          <p:nvPr/>
        </p:nvCxnSpPr>
        <p:spPr>
          <a:xfrm>
            <a:off x="1383632" y="1347536"/>
            <a:ext cx="7892715" cy="0"/>
          </a:xfrm>
          <a:prstGeom prst="line">
            <a:avLst/>
          </a:prstGeom>
          <a:ln>
            <a:solidFill>
              <a:schemeClr val="accent4"/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030809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51072B5-4269-31A0-3034-8A1D6FCD65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8E7258E5-1A1A-BABE-44A3-BA653E07059B}"/>
              </a:ext>
            </a:extLst>
          </p:cNvPr>
          <p:cNvSpPr txBox="1"/>
          <p:nvPr/>
        </p:nvSpPr>
        <p:spPr>
          <a:xfrm>
            <a:off x="123976" y="206930"/>
            <a:ext cx="11895786" cy="51484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914400" indent="-914400">
              <a:lnSpc>
                <a:spcPct val="80000"/>
              </a:lnSpc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GB" sz="4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seventh or the last Church age is the final Church age.</a:t>
            </a:r>
          </a:p>
          <a:p>
            <a:pPr marL="914400" indent="-914400">
              <a:lnSpc>
                <a:spcPct val="80000"/>
              </a:lnSpc>
              <a:spcAft>
                <a:spcPts val="600"/>
              </a:spcAft>
              <a:buFont typeface="Wingdings" panose="05000000000000000000" pitchFamily="2" charset="2"/>
              <a:buChar char="Ø"/>
            </a:pPr>
            <a:endParaRPr lang="en-GB" sz="12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914400" indent="-914400">
              <a:lnSpc>
                <a:spcPct val="80000"/>
              </a:lnSpc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GB" sz="4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rapture will happen in the seventh church age.</a:t>
            </a:r>
          </a:p>
          <a:p>
            <a:pPr marL="914400" indent="-914400">
              <a:lnSpc>
                <a:spcPct val="80000"/>
              </a:lnSpc>
              <a:spcAft>
                <a:spcPts val="600"/>
              </a:spcAft>
              <a:buFont typeface="Wingdings" panose="05000000000000000000" pitchFamily="2" charset="2"/>
              <a:buChar char="Ø"/>
            </a:pPr>
            <a:endParaRPr lang="en-GB" sz="12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914400" indent="-914400">
              <a:lnSpc>
                <a:spcPct val="80000"/>
              </a:lnSpc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GB" sz="4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It is the age of total restoration and perfection</a:t>
            </a:r>
          </a:p>
          <a:p>
            <a:pPr marL="914400" indent="-914400">
              <a:lnSpc>
                <a:spcPct val="80000"/>
              </a:lnSpc>
              <a:spcAft>
                <a:spcPts val="600"/>
              </a:spcAft>
              <a:buFont typeface="Wingdings" panose="05000000000000000000" pitchFamily="2" charset="2"/>
              <a:buChar char="Ø"/>
            </a:pPr>
            <a:endParaRPr lang="en-GB" sz="12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914400" indent="-914400">
              <a:lnSpc>
                <a:spcPct val="80000"/>
              </a:lnSpc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GB" sz="4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7 is God’s number for completion. </a:t>
            </a:r>
          </a:p>
        </p:txBody>
      </p:sp>
    </p:spTree>
    <p:extLst>
      <p:ext uri="{BB962C8B-B14F-4D97-AF65-F5344CB8AC3E}">
        <p14:creationId xmlns:p14="http://schemas.microsoft.com/office/powerpoint/2010/main" val="38116334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13265B4-1755-33CC-DAB1-5999A5F165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C236208B-5D31-19C6-3675-D8551C505F4D}"/>
              </a:ext>
            </a:extLst>
          </p:cNvPr>
          <p:cNvSpPr txBox="1"/>
          <p:nvPr/>
        </p:nvSpPr>
        <p:spPr>
          <a:xfrm>
            <a:off x="199962" y="129387"/>
            <a:ext cx="11895786" cy="6370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80000"/>
              </a:lnSpc>
              <a:spcAft>
                <a:spcPts val="600"/>
              </a:spcAft>
            </a:pPr>
            <a:r>
              <a:rPr lang="en-GB" sz="4400" dirty="0">
                <a:solidFill>
                  <a:schemeClr val="accent4"/>
                </a:solidFill>
                <a:latin typeface="Copperplate Gothic Bold" panose="020E07050202060204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POINT 2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21D853FC-7D78-15F6-F3B1-A29C4FA82011}"/>
              </a:ext>
            </a:extLst>
          </p:cNvPr>
          <p:cNvSpPr txBox="1"/>
          <p:nvPr/>
        </p:nvSpPr>
        <p:spPr>
          <a:xfrm>
            <a:off x="232914" y="832570"/>
            <a:ext cx="11895786" cy="12889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80000"/>
              </a:lnSpc>
              <a:spcAft>
                <a:spcPts val="600"/>
              </a:spcAft>
            </a:pPr>
            <a:r>
              <a:rPr lang="en-GB" sz="4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work of God in this 7th church age is reflected in the story lessons of Exodus 21:1-7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C0DD386-FD81-D17E-2BE9-A78CE6DE2151}"/>
              </a:ext>
            </a:extLst>
          </p:cNvPr>
          <p:cNvSpPr txBox="1"/>
          <p:nvPr/>
        </p:nvSpPr>
        <p:spPr>
          <a:xfrm>
            <a:off x="123976" y="2180104"/>
            <a:ext cx="11895786" cy="45575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914400" indent="-914400">
              <a:lnSpc>
                <a:spcPct val="80000"/>
              </a:lnSpc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GB" sz="4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It is the year of liberty.</a:t>
            </a:r>
          </a:p>
          <a:p>
            <a:pPr marL="914400" indent="-914400">
              <a:lnSpc>
                <a:spcPct val="80000"/>
              </a:lnSpc>
              <a:spcAft>
                <a:spcPts val="600"/>
              </a:spcAft>
              <a:buFont typeface="Wingdings" panose="05000000000000000000" pitchFamily="2" charset="2"/>
              <a:buChar char="Ø"/>
            </a:pPr>
            <a:endParaRPr lang="en-GB" sz="12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914400" indent="-914400">
              <a:lnSpc>
                <a:spcPct val="80000"/>
              </a:lnSpc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GB" sz="4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It is the year of Restoration</a:t>
            </a:r>
          </a:p>
          <a:p>
            <a:pPr marL="914400" indent="-914400">
              <a:lnSpc>
                <a:spcPct val="80000"/>
              </a:lnSpc>
              <a:spcAft>
                <a:spcPts val="600"/>
              </a:spcAft>
              <a:buFont typeface="Wingdings" panose="05000000000000000000" pitchFamily="2" charset="2"/>
              <a:buChar char="Ø"/>
            </a:pPr>
            <a:endParaRPr lang="en-GB" sz="12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914400" indent="-914400">
              <a:lnSpc>
                <a:spcPct val="80000"/>
              </a:lnSpc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GB" sz="4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If you refuse liberty, you will be marked and remain a slave forever.</a:t>
            </a:r>
          </a:p>
          <a:p>
            <a:pPr marL="914400" indent="-914400">
              <a:lnSpc>
                <a:spcPct val="80000"/>
              </a:lnSpc>
              <a:spcAft>
                <a:spcPts val="600"/>
              </a:spcAft>
              <a:buFont typeface="Wingdings" panose="05000000000000000000" pitchFamily="2" charset="2"/>
              <a:buChar char="Ø"/>
            </a:pPr>
            <a:endParaRPr lang="en-GB" sz="12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914400" indent="-914400">
              <a:lnSpc>
                <a:spcPct val="80000"/>
              </a:lnSpc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GB" sz="4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When leaving slavery, you must leave behind all that your master gave you. </a:t>
            </a:r>
          </a:p>
        </p:txBody>
      </p:sp>
    </p:spTree>
    <p:extLst>
      <p:ext uri="{BB962C8B-B14F-4D97-AF65-F5344CB8AC3E}">
        <p14:creationId xmlns:p14="http://schemas.microsoft.com/office/powerpoint/2010/main" val="9053788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F4B7CD5-198D-04F9-27BC-85ADB9FFBE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E219C62A-49DC-BBCA-B929-022190B1BFBB}"/>
              </a:ext>
            </a:extLst>
          </p:cNvPr>
          <p:cNvSpPr txBox="1"/>
          <p:nvPr/>
        </p:nvSpPr>
        <p:spPr>
          <a:xfrm>
            <a:off x="136008" y="98642"/>
            <a:ext cx="11895786" cy="68289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914400" indent="-914400">
              <a:lnSpc>
                <a:spcPct val="80000"/>
              </a:lnSpc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GB" sz="4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7</a:t>
            </a:r>
            <a:r>
              <a:rPr lang="en-GB" sz="4800" baseline="300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</a:t>
            </a:r>
            <a:r>
              <a:rPr lang="en-GB" sz="4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church age is the age of liberty/freedom from the spirit of error.</a:t>
            </a:r>
          </a:p>
          <a:p>
            <a:pPr marL="914400" indent="-914400">
              <a:lnSpc>
                <a:spcPct val="80000"/>
              </a:lnSpc>
              <a:spcAft>
                <a:spcPts val="600"/>
              </a:spcAft>
              <a:buFont typeface="Wingdings" panose="05000000000000000000" pitchFamily="2" charset="2"/>
              <a:buChar char="Ø"/>
            </a:pPr>
            <a:endParaRPr lang="en-GB" sz="4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914400" indent="-914400">
              <a:lnSpc>
                <a:spcPct val="80000"/>
              </a:lnSpc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GB" sz="4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It is the year of complete restoration back to the apostolic faith.</a:t>
            </a:r>
          </a:p>
          <a:p>
            <a:pPr marL="914400" indent="-914400">
              <a:lnSpc>
                <a:spcPct val="80000"/>
              </a:lnSpc>
              <a:spcAft>
                <a:spcPts val="600"/>
              </a:spcAft>
              <a:buFont typeface="Wingdings" panose="05000000000000000000" pitchFamily="2" charset="2"/>
              <a:buChar char="Ø"/>
            </a:pPr>
            <a:endParaRPr lang="en-GB" sz="4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914400" indent="-914400">
              <a:lnSpc>
                <a:spcPct val="80000"/>
              </a:lnSpc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GB" sz="4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Refusal of freedom will bring upon you the spirit of delusion.</a:t>
            </a:r>
          </a:p>
          <a:p>
            <a:pPr marL="914400" indent="-914400">
              <a:lnSpc>
                <a:spcPct val="80000"/>
              </a:lnSpc>
              <a:spcAft>
                <a:spcPts val="600"/>
              </a:spcAft>
              <a:buFont typeface="Wingdings" panose="05000000000000000000" pitchFamily="2" charset="2"/>
              <a:buChar char="Ø"/>
            </a:pPr>
            <a:endParaRPr lang="en-GB" sz="4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914400" indent="-914400">
              <a:lnSpc>
                <a:spcPct val="80000"/>
              </a:lnSpc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GB" sz="4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When leaving the denomination or error, we must leave behind the fruits of error.</a:t>
            </a:r>
          </a:p>
          <a:p>
            <a:pPr marL="914400" indent="-914400">
              <a:lnSpc>
                <a:spcPct val="80000"/>
              </a:lnSpc>
              <a:spcAft>
                <a:spcPts val="600"/>
              </a:spcAft>
              <a:buFont typeface="Wingdings" panose="05000000000000000000" pitchFamily="2" charset="2"/>
              <a:buChar char="Ø"/>
            </a:pPr>
            <a:endParaRPr lang="en-GB" sz="4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914400" indent="-914400">
              <a:lnSpc>
                <a:spcPct val="80000"/>
              </a:lnSpc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GB" sz="4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There must be total perfection in the 7</a:t>
            </a:r>
            <a:r>
              <a:rPr lang="en-GB" sz="4800" baseline="300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</a:t>
            </a:r>
            <a:r>
              <a:rPr lang="en-GB" sz="4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church age.</a:t>
            </a:r>
          </a:p>
        </p:txBody>
      </p:sp>
    </p:spTree>
    <p:extLst>
      <p:ext uri="{BB962C8B-B14F-4D97-AF65-F5344CB8AC3E}">
        <p14:creationId xmlns:p14="http://schemas.microsoft.com/office/powerpoint/2010/main" val="15299515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1C161FE-F622-71D9-B54D-EAA8B7CCDC1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3F37B635-8F6A-8D44-E110-90C38ADAFF58}"/>
              </a:ext>
            </a:extLst>
          </p:cNvPr>
          <p:cNvSpPr txBox="1"/>
          <p:nvPr/>
        </p:nvSpPr>
        <p:spPr>
          <a:xfrm>
            <a:off x="199962" y="213611"/>
            <a:ext cx="11895786" cy="6370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80000"/>
              </a:lnSpc>
              <a:spcAft>
                <a:spcPts val="600"/>
              </a:spcAft>
            </a:pPr>
            <a:r>
              <a:rPr lang="en-GB" sz="4400" dirty="0">
                <a:solidFill>
                  <a:schemeClr val="accent4"/>
                </a:solidFill>
                <a:latin typeface="Copperplate Gothic Bold" panose="020E07050202060204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POINT 3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12C593DF-196C-094F-7EA7-113F08D1D56F}"/>
              </a:ext>
            </a:extLst>
          </p:cNvPr>
          <p:cNvSpPr txBox="1"/>
          <p:nvPr/>
        </p:nvSpPr>
        <p:spPr>
          <a:xfrm>
            <a:off x="232914" y="784442"/>
            <a:ext cx="11895786" cy="12889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80000"/>
              </a:lnSpc>
              <a:spcAft>
                <a:spcPts val="600"/>
              </a:spcAft>
            </a:pPr>
            <a:r>
              <a:rPr lang="en-GB" sz="4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Another story that depicts the events of the 7th church age is Joshua 6 : 1-17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A602DC4-DDC8-BA8B-9322-9D9410012236}"/>
              </a:ext>
            </a:extLst>
          </p:cNvPr>
          <p:cNvSpPr txBox="1"/>
          <p:nvPr/>
        </p:nvSpPr>
        <p:spPr>
          <a:xfrm>
            <a:off x="123976" y="3202788"/>
            <a:ext cx="11895786" cy="21814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914400" indent="-914400">
              <a:lnSpc>
                <a:spcPct val="80000"/>
              </a:lnSpc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GB" sz="4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They were to go round the city of Jericho once every day</a:t>
            </a:r>
          </a:p>
          <a:p>
            <a:pPr marL="914400" indent="-914400">
              <a:lnSpc>
                <a:spcPct val="80000"/>
              </a:lnSpc>
              <a:spcAft>
                <a:spcPts val="600"/>
              </a:spcAft>
              <a:buFont typeface="Wingdings" panose="05000000000000000000" pitchFamily="2" charset="2"/>
              <a:buChar char="Ø"/>
            </a:pPr>
            <a:endParaRPr lang="en-GB" sz="12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914400" indent="-914400">
              <a:lnSpc>
                <a:spcPct val="80000"/>
              </a:lnSpc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GB" sz="4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But to go round 7 times on the 7th day.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323AEE7-D207-39F9-8672-5736A1862513}"/>
              </a:ext>
            </a:extLst>
          </p:cNvPr>
          <p:cNvSpPr txBox="1"/>
          <p:nvPr/>
        </p:nvSpPr>
        <p:spPr>
          <a:xfrm>
            <a:off x="199962" y="2403356"/>
            <a:ext cx="11895786" cy="6370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80000"/>
              </a:lnSpc>
              <a:spcAft>
                <a:spcPts val="600"/>
              </a:spcAft>
            </a:pPr>
            <a:r>
              <a:rPr lang="en-GB" sz="4400" dirty="0">
                <a:solidFill>
                  <a:schemeClr val="accent4"/>
                </a:solidFill>
                <a:latin typeface="Copperplate Gothic Bold" panose="020E07050202060204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LESSONS</a:t>
            </a:r>
          </a:p>
        </p:txBody>
      </p:sp>
    </p:spTree>
    <p:extLst>
      <p:ext uri="{BB962C8B-B14F-4D97-AF65-F5344CB8AC3E}">
        <p14:creationId xmlns:p14="http://schemas.microsoft.com/office/powerpoint/2010/main" val="27740892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24803AA-7F42-B1D9-F37C-619854FFE3B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828B54C8-3C4C-ABE0-08CB-0E2FE79424F7}"/>
              </a:ext>
            </a:extLst>
          </p:cNvPr>
          <p:cNvSpPr txBox="1"/>
          <p:nvPr/>
        </p:nvSpPr>
        <p:spPr>
          <a:xfrm>
            <a:off x="136008" y="880695"/>
            <a:ext cx="11895786" cy="33633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914400" indent="-914400">
              <a:lnSpc>
                <a:spcPct val="80000"/>
              </a:lnSpc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GB" sz="4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God would allow margin of errors in the other church ages (2</a:t>
            </a:r>
            <a:r>
              <a:rPr lang="en-GB" sz="4800" baseline="300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nd</a:t>
            </a:r>
            <a:r>
              <a:rPr lang="en-GB" sz="4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– 6</a:t>
            </a:r>
            <a:r>
              <a:rPr lang="en-GB" sz="4800" baseline="300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</a:t>
            </a:r>
            <a:r>
              <a:rPr lang="en-GB" sz="4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</a:p>
          <a:p>
            <a:pPr marL="914400" indent="-914400">
              <a:lnSpc>
                <a:spcPct val="80000"/>
              </a:lnSpc>
              <a:spcAft>
                <a:spcPts val="600"/>
              </a:spcAft>
              <a:buFont typeface="Wingdings" panose="05000000000000000000" pitchFamily="2" charset="2"/>
              <a:buChar char="Ø"/>
            </a:pPr>
            <a:endParaRPr lang="en-GB" sz="12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914400" indent="-914400">
              <a:lnSpc>
                <a:spcPct val="80000"/>
              </a:lnSpc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GB" sz="4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But the 7</a:t>
            </a:r>
            <a:r>
              <a:rPr lang="en-GB" sz="4800" baseline="300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</a:t>
            </a:r>
            <a:r>
              <a:rPr lang="en-GB" sz="4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church age has to be                         perfection – we must march round Jericho 7 times.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8AE35E3-6585-CC92-4FE4-CC48D5A8F8A1}"/>
              </a:ext>
            </a:extLst>
          </p:cNvPr>
          <p:cNvSpPr txBox="1"/>
          <p:nvPr/>
        </p:nvSpPr>
        <p:spPr>
          <a:xfrm>
            <a:off x="199962" y="213611"/>
            <a:ext cx="11895786" cy="6370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80000"/>
              </a:lnSpc>
              <a:spcAft>
                <a:spcPts val="600"/>
              </a:spcAft>
            </a:pPr>
            <a:r>
              <a:rPr lang="en-GB" sz="4400" dirty="0">
                <a:solidFill>
                  <a:schemeClr val="accent4"/>
                </a:solidFill>
                <a:latin typeface="Copperplate Gothic Bold" panose="020E07050202060204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Application</a:t>
            </a:r>
          </a:p>
        </p:txBody>
      </p:sp>
    </p:spTree>
    <p:extLst>
      <p:ext uri="{BB962C8B-B14F-4D97-AF65-F5344CB8AC3E}">
        <p14:creationId xmlns:p14="http://schemas.microsoft.com/office/powerpoint/2010/main" val="28412902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74C0584-C4B5-80A2-EA17-EF41136FDC4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162BA61D-704D-08A4-0471-F418F845B329}"/>
              </a:ext>
            </a:extLst>
          </p:cNvPr>
          <p:cNvSpPr txBox="1"/>
          <p:nvPr/>
        </p:nvSpPr>
        <p:spPr>
          <a:xfrm>
            <a:off x="136008" y="736315"/>
            <a:ext cx="11895786" cy="60348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914400" indent="-914400">
              <a:lnSpc>
                <a:spcPct val="80000"/>
              </a:lnSpc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GB" sz="4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7</a:t>
            </a:r>
            <a:r>
              <a:rPr lang="en-GB" sz="4800" baseline="300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</a:t>
            </a:r>
            <a:r>
              <a:rPr lang="en-GB" sz="4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church age is an age of doctrinal perfection.</a:t>
            </a:r>
          </a:p>
          <a:p>
            <a:pPr marL="914400" indent="-914400">
              <a:lnSpc>
                <a:spcPct val="80000"/>
              </a:lnSpc>
              <a:spcAft>
                <a:spcPts val="600"/>
              </a:spcAft>
              <a:buFont typeface="Wingdings" panose="05000000000000000000" pitchFamily="2" charset="2"/>
              <a:buChar char="Ø"/>
            </a:pPr>
            <a:endParaRPr lang="en-GB" sz="4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914400" indent="-914400">
              <a:lnSpc>
                <a:spcPct val="80000"/>
              </a:lnSpc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GB" sz="4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God will restore His church fully to the apostolic faith.</a:t>
            </a:r>
          </a:p>
          <a:p>
            <a:pPr marL="914400" indent="-914400">
              <a:lnSpc>
                <a:spcPct val="80000"/>
              </a:lnSpc>
              <a:spcAft>
                <a:spcPts val="600"/>
              </a:spcAft>
              <a:buFont typeface="Wingdings" panose="05000000000000000000" pitchFamily="2" charset="2"/>
              <a:buChar char="Ø"/>
            </a:pPr>
            <a:endParaRPr lang="en-GB" sz="4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914400" indent="-914400">
              <a:lnSpc>
                <a:spcPct val="80000"/>
              </a:lnSpc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GB" sz="4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Failure to move with God will make you a slave to error forever.</a:t>
            </a:r>
          </a:p>
          <a:p>
            <a:pPr marL="914400" indent="-914400">
              <a:lnSpc>
                <a:spcPct val="80000"/>
              </a:lnSpc>
              <a:spcAft>
                <a:spcPts val="600"/>
              </a:spcAft>
              <a:buFont typeface="Wingdings" panose="05000000000000000000" pitchFamily="2" charset="2"/>
              <a:buChar char="Ø"/>
            </a:pPr>
            <a:endParaRPr lang="en-GB" sz="4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914400" indent="-914400">
              <a:lnSpc>
                <a:spcPct val="80000"/>
              </a:lnSpc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GB" sz="4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He might have allowed margin of errors before, but now he is in the work of total restoration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BD02837-1CCE-8A7C-4A69-1558F794E1A4}"/>
              </a:ext>
            </a:extLst>
          </p:cNvPr>
          <p:cNvSpPr txBox="1"/>
          <p:nvPr/>
        </p:nvSpPr>
        <p:spPr>
          <a:xfrm>
            <a:off x="199962" y="69230"/>
            <a:ext cx="11895786" cy="6370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80000"/>
              </a:lnSpc>
              <a:spcAft>
                <a:spcPts val="600"/>
              </a:spcAft>
            </a:pPr>
            <a:r>
              <a:rPr lang="en-GB" sz="4400" dirty="0">
                <a:solidFill>
                  <a:schemeClr val="accent4"/>
                </a:solidFill>
                <a:latin typeface="Copperplate Gothic Bold" panose="020E07050202060204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Point 4 - Conclusion</a:t>
            </a:r>
          </a:p>
        </p:txBody>
      </p:sp>
    </p:spTree>
    <p:extLst>
      <p:ext uri="{BB962C8B-B14F-4D97-AF65-F5344CB8AC3E}">
        <p14:creationId xmlns:p14="http://schemas.microsoft.com/office/powerpoint/2010/main" val="32556198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2100</TotalTime>
  <Words>416</Words>
  <Application>Microsoft Office PowerPoint</Application>
  <PresentationFormat>Widescreen</PresentationFormat>
  <Paragraphs>68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Arial</vt:lpstr>
      <vt:lpstr>Calibri</vt:lpstr>
      <vt:lpstr>Calibri Light</vt:lpstr>
      <vt:lpstr>Copperplate Gothic Bold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SUBMACHINE</dc:creator>
  <cp:lastModifiedBy>SUBMACHINE</cp:lastModifiedBy>
  <cp:revision>51</cp:revision>
  <dcterms:created xsi:type="dcterms:W3CDTF">2025-04-26T22:44:26Z</dcterms:created>
  <dcterms:modified xsi:type="dcterms:W3CDTF">2025-11-29T14:07:41Z</dcterms:modified>
</cp:coreProperties>
</file>