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75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-Exodus-Beg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110" y="1026309"/>
            <a:ext cx="6584483" cy="340746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949" y="233486"/>
            <a:ext cx="6624084" cy="1191264"/>
          </a:xfrm>
          <a:solidFill>
            <a:schemeClr val="tx2">
              <a:lumMod val="5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ANGELS THAT </a:t>
            </a:r>
            <a:br>
              <a:rPr lang="en-GB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GB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CAME TO SODOM</a:t>
            </a:r>
            <a:endParaRPr lang="en-US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69581" y="4412515"/>
            <a:ext cx="6592186" cy="40011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5064" y="126742"/>
            <a:ext cx="89738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GB" sz="4000" dirty="0">
                <a:solidFill>
                  <a:schemeClr val="bg1"/>
                </a:solidFill>
              </a:rPr>
              <a:t>3)	The righteous will contend for the angels (word). </a:t>
            </a:r>
            <a:r>
              <a:rPr lang="en-GB" sz="4000" dirty="0">
                <a:solidFill>
                  <a:srgbClr val="FFFF00"/>
                </a:solidFill>
              </a:rPr>
              <a:t>Jude 1:3 </a:t>
            </a:r>
            <a:endParaRPr lang="en-US" sz="4000" dirty="0">
              <a:solidFill>
                <a:srgbClr val="FFFF00"/>
              </a:solidFill>
            </a:endParaRPr>
          </a:p>
          <a:p>
            <a:pPr marL="742950" indent="-742950">
              <a:buAutoNum type="arabicParenR" startAt="4"/>
            </a:pPr>
            <a:r>
              <a:rPr lang="en-GB" sz="4000" dirty="0">
                <a:solidFill>
                  <a:schemeClr val="bg1"/>
                </a:solidFill>
              </a:rPr>
              <a:t>The righteous will be persecuted for the angels (word). </a:t>
            </a:r>
            <a:r>
              <a:rPr lang="en-GB" sz="4000" dirty="0">
                <a:solidFill>
                  <a:srgbClr val="FFFF00"/>
                </a:solidFill>
              </a:rPr>
              <a:t>Matt.13:21</a:t>
            </a:r>
            <a:r>
              <a:rPr lang="en-GB" sz="4000" dirty="0">
                <a:solidFill>
                  <a:schemeClr val="bg1"/>
                </a:solidFill>
              </a:rPr>
              <a:t> </a:t>
            </a:r>
          </a:p>
          <a:p>
            <a:pPr marL="742950" indent="-742950">
              <a:buAutoNum type="arabicParenR" startAt="4"/>
            </a:pPr>
            <a:r>
              <a:rPr lang="en-GB" sz="4000" dirty="0">
                <a:solidFill>
                  <a:schemeClr val="bg1"/>
                </a:solidFill>
              </a:rPr>
              <a:t>The angels (word) will show the way of salvation and will compel us out of Sodom. </a:t>
            </a:r>
            <a:r>
              <a:rPr lang="en-GB" sz="4000" dirty="0">
                <a:solidFill>
                  <a:srgbClr val="FFFF00"/>
                </a:solidFill>
              </a:rPr>
              <a:t>Psalm 119:105</a:t>
            </a:r>
            <a:r>
              <a:rPr lang="en-GB" sz="40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26742"/>
            <a:ext cx="89738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GB" sz="4000" dirty="0">
                <a:solidFill>
                  <a:schemeClr val="bg1"/>
                </a:solidFill>
              </a:rPr>
              <a:t>6)	Those that will turn back will be like lots wife. 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6688" y="457197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Luke 17 : 26 – 30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r>
              <a:rPr lang="en-GB" sz="4000" dirty="0">
                <a:solidFill>
                  <a:schemeClr val="bg1"/>
                </a:solidFill>
              </a:rPr>
              <a:t>There are two generations in the bible that give a picture of the </a:t>
            </a:r>
            <a:r>
              <a:rPr lang="en-GB" sz="4000" dirty="0" err="1">
                <a:solidFill>
                  <a:schemeClr val="bg1"/>
                </a:solidFill>
              </a:rPr>
              <a:t>endtime</a:t>
            </a:r>
            <a:r>
              <a:rPr lang="en-GB" sz="4000" dirty="0">
                <a:solidFill>
                  <a:schemeClr val="bg1"/>
                </a:solidFill>
              </a:rPr>
              <a:t>: </a:t>
            </a:r>
          </a:p>
          <a:p>
            <a:pPr marL="742950" indent="-742950">
              <a:buAutoNum type="arabicParenBoth"/>
            </a:pPr>
            <a:r>
              <a:rPr lang="en-GB" sz="4000" dirty="0">
                <a:solidFill>
                  <a:schemeClr val="bg1"/>
                </a:solidFill>
              </a:rPr>
              <a:t>Noah’s generation</a:t>
            </a:r>
          </a:p>
          <a:p>
            <a:pPr marL="742950" indent="-742950">
              <a:buAutoNum type="arabicParenBoth"/>
            </a:pPr>
            <a:r>
              <a:rPr lang="en-GB" sz="4000" dirty="0">
                <a:solidFill>
                  <a:schemeClr val="bg1"/>
                </a:solidFill>
              </a:rPr>
              <a:t>Lot’s generation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6688" y="446564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Sodom is any society or generation that is completely sinful and in total rebellion against God. Several scriptures about Sodom:</a:t>
            </a:r>
          </a:p>
          <a:p>
            <a:r>
              <a:rPr lang="en-GB" sz="4000" dirty="0">
                <a:solidFill>
                  <a:srgbClr val="FFFF00"/>
                </a:solidFill>
              </a:rPr>
              <a:t>Gen. 13:13, Deut. 32:32, Isaiah 3:9, Ezek. </a:t>
            </a:r>
            <a:r>
              <a:rPr lang="en-GB" sz="4000">
                <a:solidFill>
                  <a:srgbClr val="FFFF00"/>
                </a:solidFill>
              </a:rPr>
              <a:t>16 </a:t>
            </a:r>
            <a:r>
              <a:rPr lang="en-GB" sz="4000" dirty="0">
                <a:solidFill>
                  <a:srgbClr val="FFFF00"/>
                </a:solidFill>
              </a:rPr>
              <a:t>: 46-56 </a:t>
            </a:r>
            <a:r>
              <a:rPr lang="en-GB" sz="4000" dirty="0">
                <a:solidFill>
                  <a:schemeClr val="bg1"/>
                </a:solidFill>
              </a:rPr>
              <a:t>-describing Sodom as a very sinful society.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14931" y="4835723"/>
            <a:ext cx="983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solidFill>
                  <a:srgbClr val="FFFF00"/>
                </a:solidFill>
              </a:rPr>
              <a:t>...continue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6688" y="446564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FF00"/>
                </a:solidFill>
              </a:rPr>
              <a:t>Isaiah 1:9, Isaiah 13:19, 2 Peter 2:6, Jude 1:7, Jer. 50:40 </a:t>
            </a:r>
            <a:r>
              <a:rPr lang="en-GB" sz="4000" dirty="0">
                <a:solidFill>
                  <a:schemeClr val="bg1"/>
                </a:solidFill>
              </a:rPr>
              <a:t>– as a society set out for divine judgment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61247" y="478463"/>
            <a:ext cx="79956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Two angels visited Sodom: Gen. 19:1</a:t>
            </a:r>
          </a:p>
          <a:p>
            <a:r>
              <a:rPr lang="en-GB" sz="4000" dirty="0">
                <a:solidFill>
                  <a:srgbClr val="FFFF00"/>
                </a:solidFill>
              </a:rPr>
              <a:t>(who were these angels? God’s righteousness for that day – Gen. 18:23-28 ...... – Everyone saw them)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8223" y="478463"/>
            <a:ext cx="73364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00" dirty="0">
                <a:solidFill>
                  <a:schemeClr val="bg1"/>
                </a:solidFill>
              </a:rPr>
              <a:t>(1)</a:t>
            </a:r>
            <a:endParaRPr lang="en-US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517" y="478463"/>
            <a:ext cx="89738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arenR" startAt="2"/>
            </a:pPr>
            <a:r>
              <a:rPr lang="en-GB" sz="4000" dirty="0">
                <a:solidFill>
                  <a:schemeClr val="bg1"/>
                </a:solidFill>
              </a:rPr>
              <a:t>Lot received those two angels and fellowshipped with them (Gen. 19:1-3)</a:t>
            </a:r>
          </a:p>
          <a:p>
            <a:pPr marL="742950" indent="-742950">
              <a:buFont typeface="+mj-lt"/>
              <a:buAutoNum type="arabicParenR" startAt="2"/>
            </a:pPr>
            <a:r>
              <a:rPr lang="en-GB" sz="4000" dirty="0">
                <a:solidFill>
                  <a:schemeClr val="bg1"/>
                </a:solidFill>
              </a:rPr>
              <a:t>The men of Sodom rejected them, desecrated them and even abused them (Gen 19:4-5)</a:t>
            </a:r>
          </a:p>
          <a:p>
            <a:pPr marL="742950" indent="-742950">
              <a:buFont typeface="+mj-lt"/>
              <a:buAutoNum type="arabicParenR" startAt="2"/>
            </a:pPr>
            <a:r>
              <a:rPr lang="en-GB" sz="4000" dirty="0">
                <a:solidFill>
                  <a:schemeClr val="bg1"/>
                </a:solidFill>
              </a:rPr>
              <a:t>Lot contended for the angels (Gen.19:6-7)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517" y="478463"/>
            <a:ext cx="89738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arenR" startAt="5"/>
            </a:pPr>
            <a:r>
              <a:rPr lang="en-GB" sz="4000" dirty="0">
                <a:solidFill>
                  <a:schemeClr val="bg1"/>
                </a:solidFill>
              </a:rPr>
              <a:t>Lot was persecuted for their sake   (Gen. 19:9)</a:t>
            </a:r>
          </a:p>
          <a:p>
            <a:pPr marL="742950" indent="-742950">
              <a:buFont typeface="+mj-lt"/>
              <a:buAutoNum type="arabicParenR" startAt="5"/>
            </a:pPr>
            <a:r>
              <a:rPr lang="en-GB" sz="4000" dirty="0">
                <a:solidFill>
                  <a:schemeClr val="bg1"/>
                </a:solidFill>
              </a:rPr>
              <a:t>The angels show Lot the way of salvation and compelled him out of Sodom – Gen. 19:10-24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4544" y="478463"/>
            <a:ext cx="876123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742950"/>
            <a:r>
              <a:rPr lang="en-GB" sz="4000" dirty="0">
                <a:solidFill>
                  <a:schemeClr val="bg1"/>
                </a:solidFill>
              </a:rPr>
              <a:t>Who are these angels? Angel means messenger, one carrying a message, they are old testament and the new testament, the totality of God’s word  (</a:t>
            </a:r>
            <a:r>
              <a:rPr lang="en-GB" sz="4000" dirty="0" err="1">
                <a:solidFill>
                  <a:schemeClr val="bg1"/>
                </a:solidFill>
              </a:rPr>
              <a:t>Ephe</a:t>
            </a:r>
            <a:r>
              <a:rPr lang="en-GB" sz="4000" dirty="0">
                <a:solidFill>
                  <a:schemeClr val="bg1"/>
                </a:solidFill>
              </a:rPr>
              <a:t>. 2:20) bearing God’s message to us today.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517" y="552894"/>
            <a:ext cx="897388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en-GB" sz="4000" dirty="0">
                <a:solidFill>
                  <a:schemeClr val="bg1"/>
                </a:solidFill>
              </a:rPr>
              <a:t>Accepting / receiving the angels (The Word) makes us righteous – </a:t>
            </a:r>
            <a:r>
              <a:rPr lang="en-GB" sz="4000" dirty="0" err="1">
                <a:solidFill>
                  <a:schemeClr val="bg1"/>
                </a:solidFill>
              </a:rPr>
              <a:t>e.g</a:t>
            </a:r>
            <a:r>
              <a:rPr lang="en-US" sz="4000" dirty="0">
                <a:solidFill>
                  <a:srgbClr val="FFFF00"/>
                </a:solidFill>
              </a:rPr>
              <a:t>   Esther 2:15 – </a:t>
            </a:r>
            <a:r>
              <a:rPr lang="en-US" sz="4000" dirty="0">
                <a:solidFill>
                  <a:schemeClr val="bg1"/>
                </a:solidFill>
              </a:rPr>
              <a:t>fellowship with the Word</a:t>
            </a:r>
          </a:p>
          <a:p>
            <a:pPr marL="742950" indent="-742950">
              <a:buFont typeface="+mj-lt"/>
              <a:buAutoNum type="arabicParenR"/>
            </a:pPr>
            <a:r>
              <a:rPr lang="en-GB" sz="4000" dirty="0">
                <a:solidFill>
                  <a:schemeClr val="bg1"/>
                </a:solidFill>
              </a:rPr>
              <a:t>The men of Sodom rejected the word, abused the word, dishonoured the word (Angels) and they were condemned.</a:t>
            </a:r>
            <a:endParaRPr lang="en-US" sz="4000" dirty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arenR"/>
            </a:pP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13860" y="42525"/>
            <a:ext cx="49647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INSERTING THE WORD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362</Words>
  <Application>Microsoft Office PowerPoint</Application>
  <PresentationFormat>On-screen Show (16:9)</PresentationFormat>
  <Paragraphs>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THE ANGELS THAT  CAME TO SODOM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Olashile Akinniyi</cp:lastModifiedBy>
  <cp:revision>80</cp:revision>
  <dcterms:created xsi:type="dcterms:W3CDTF">2024-03-18T14:40:29Z</dcterms:created>
  <dcterms:modified xsi:type="dcterms:W3CDTF">2025-01-19T08:11:45Z</dcterms:modified>
</cp:coreProperties>
</file>