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71" r:id="rId5"/>
    <p:sldId id="272" r:id="rId6"/>
    <p:sldId id="273" r:id="rId7"/>
    <p:sldId id="268" r:id="rId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UBMACHINE\Downloads\OBED.jpg"/>
          <p:cNvPicPr>
            <a:picLocks noChangeAspect="1" noChangeArrowheads="1"/>
          </p:cNvPicPr>
          <p:nvPr/>
        </p:nvPicPr>
        <p:blipFill>
          <a:blip r:embed="rId2"/>
          <a:srcRect t="5167"/>
          <a:stretch>
            <a:fillRect/>
          </a:stretch>
        </p:blipFill>
        <p:spPr bwMode="auto">
          <a:xfrm>
            <a:off x="2438112" y="-11430"/>
            <a:ext cx="4350616" cy="4125783"/>
          </a:xfrm>
          <a:prstGeom prst="rect">
            <a:avLst/>
          </a:prstGeom>
          <a:noFill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94CDF15-F379-42AC-BF57-D14E1874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73134"/>
            <a:ext cx="9144000" cy="1631382"/>
          </a:xfrm>
          <a:solidFill>
            <a:schemeClr val="accent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GB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itchFamily="34" charset="0"/>
              </a:rPr>
              <a:t>THE BRINGING FORTH OF </a:t>
            </a:r>
            <a:r>
              <a:rPr lang="en-GB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itchFamily="34" charset="0"/>
              </a:rPr>
              <a:t>OBED</a:t>
            </a:r>
            <a:endParaRPr lang="en-US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40" y="62003"/>
            <a:ext cx="8632556" cy="54971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BRINGING FORTH OF OBED</a:t>
            </a:r>
            <a:endParaRPr lang="en-US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53" y="1404572"/>
            <a:ext cx="8579542" cy="2567781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3 : 15 – 17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GB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10 : 6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GB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15 : 4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Stories in the old testament teach us great lessons in the new testament</a:t>
            </a:r>
            <a:endParaRPr lang="en-GB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9898" y="649527"/>
            <a:ext cx="3496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12092" y="654266"/>
            <a:ext cx="8738565" cy="256778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r>
              <a:rPr lang="en-GB" sz="3600" dirty="0" err="1">
                <a:solidFill>
                  <a:schemeClr val="bg1"/>
                </a:solidFill>
              </a:rPr>
              <a:t>Obed</a:t>
            </a:r>
            <a:r>
              <a:rPr lang="en-GB" sz="3600" dirty="0">
                <a:solidFill>
                  <a:schemeClr val="bg1"/>
                </a:solidFill>
              </a:rPr>
              <a:t> was the son of Ruth whom she bore to Boaz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Ruth the Moabites, left in abject poverty was redeemed by Boaz the mighty man of wealth</a:t>
            </a:r>
          </a:p>
          <a:p>
            <a:endParaRPr lang="en-GB" sz="5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Ruth is a type of the Bride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Boaz a type of Christ the kinsman redeemer</a:t>
            </a:r>
          </a:p>
          <a:p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40" y="62003"/>
            <a:ext cx="8632556" cy="54971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BRINGING FORTH OF OBED</a:t>
            </a:r>
            <a:endParaRPr lang="en-US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24690" y="872835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24690" y="2175167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24690" y="3422080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24690" y="4211789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12092" y="654266"/>
            <a:ext cx="8510235" cy="256778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The redeemer must be able / capable to pay the price – redemption is with a price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The redeemer must be willing</a:t>
            </a:r>
          </a:p>
          <a:p>
            <a:endParaRPr lang="en-GB" sz="5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The redeemer must be free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The redeemer must be related</a:t>
            </a:r>
          </a:p>
          <a:p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40" y="62003"/>
            <a:ext cx="8632556" cy="549713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LAWS OF REDEMPTION</a:t>
            </a:r>
            <a:endParaRPr lang="en-US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24690" y="872835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24690" y="2175167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24690" y="2895607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24690" y="3671461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12092" y="86211"/>
            <a:ext cx="8738565" cy="256778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r>
              <a:rPr lang="en-GB" sz="3600" dirty="0" err="1">
                <a:solidFill>
                  <a:schemeClr val="bg1"/>
                </a:solidFill>
              </a:rPr>
              <a:t>Obed</a:t>
            </a:r>
            <a:r>
              <a:rPr lang="en-GB" sz="3600" dirty="0">
                <a:solidFill>
                  <a:schemeClr val="bg1"/>
                </a:solidFill>
              </a:rPr>
              <a:t> means worshipping / worshipper</a:t>
            </a:r>
          </a:p>
          <a:p>
            <a:endParaRPr lang="en-GB" sz="900" dirty="0">
              <a:solidFill>
                <a:schemeClr val="bg1"/>
              </a:solidFill>
            </a:endParaRPr>
          </a:p>
          <a:p>
            <a:endParaRPr lang="en-GB" sz="1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The only thing expected of  the redeemed is worship</a:t>
            </a:r>
          </a:p>
          <a:p>
            <a:endParaRPr lang="en-GB" sz="1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Worship is a life completely sold out to God, completely surrendered to his will</a:t>
            </a:r>
          </a:p>
          <a:p>
            <a:endParaRPr lang="en-GB" sz="300" dirty="0">
              <a:solidFill>
                <a:schemeClr val="bg1"/>
              </a:solidFill>
            </a:endParaRPr>
          </a:p>
          <a:p>
            <a:endParaRPr lang="en-GB" sz="5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Ingredients of worship (1) Spirit (2) Truth</a:t>
            </a:r>
          </a:p>
          <a:p>
            <a:endParaRPr lang="en-GB" sz="4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The only thing expected of the redeemed is to produce </a:t>
            </a:r>
            <a:r>
              <a:rPr lang="en-GB" sz="3600" dirty="0" err="1">
                <a:solidFill>
                  <a:schemeClr val="bg1"/>
                </a:solidFill>
              </a:rPr>
              <a:t>obed</a:t>
            </a:r>
            <a:r>
              <a:rPr lang="en-GB" sz="3600" dirty="0">
                <a:solidFill>
                  <a:schemeClr val="bg1"/>
                </a:solidFill>
              </a:rPr>
              <a:t>.</a:t>
            </a:r>
          </a:p>
          <a:p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24690" y="304780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24690" y="1052930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24690" y="2161298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24690" y="4031662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24690" y="3422062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 txBox="1">
            <a:spLocks/>
          </p:cNvSpPr>
          <p:nvPr/>
        </p:nvSpPr>
        <p:spPr>
          <a:xfrm>
            <a:off x="412092" y="307891"/>
            <a:ext cx="7443435" cy="256778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Where is your </a:t>
            </a:r>
            <a:r>
              <a:rPr lang="en-GB" sz="3600" dirty="0" err="1">
                <a:solidFill>
                  <a:schemeClr val="bg1"/>
                </a:solidFill>
              </a:rPr>
              <a:t>Obed</a:t>
            </a:r>
            <a:r>
              <a:rPr lang="en-GB" sz="3600" dirty="0">
                <a:solidFill>
                  <a:schemeClr val="bg1"/>
                </a:solidFill>
              </a:rPr>
              <a:t>.</a:t>
            </a:r>
          </a:p>
          <a:p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24690" y="526460"/>
            <a:ext cx="249381" cy="22167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4CDF15-F379-42AC-BF57-D14E1874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1231583"/>
            <a:ext cx="6976872" cy="2872882"/>
          </a:xfrm>
        </p:spPr>
        <p:txBody>
          <a:bodyPr>
            <a:normAutofit/>
          </a:bodyPr>
          <a:lstStyle/>
          <a:p>
            <a:r>
              <a:rPr lang="en-GB" sz="9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4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4769</TotalTime>
  <Words>184</Words>
  <Application>Microsoft Office PowerPoint</Application>
  <PresentationFormat>On-screen Show (16:9)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Bahnschrift</vt:lpstr>
      <vt:lpstr>Calibri</vt:lpstr>
      <vt:lpstr>Calibri Light</vt:lpstr>
      <vt:lpstr>Office Theme</vt:lpstr>
      <vt:lpstr>PowerPoint Presentation</vt:lpstr>
      <vt:lpstr>THE BRINGING FORTH OF OBED</vt:lpstr>
      <vt:lpstr>THE BRINGING FORTH OF OBED</vt:lpstr>
      <vt:lpstr>LAWS OF REDEMPTION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VMIX</cp:lastModifiedBy>
  <cp:revision>98</cp:revision>
  <dcterms:created xsi:type="dcterms:W3CDTF">2024-03-18T14:40:29Z</dcterms:created>
  <dcterms:modified xsi:type="dcterms:W3CDTF">2024-12-15T07:55:35Z</dcterms:modified>
</cp:coreProperties>
</file>