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70" r:id="rId5"/>
    <p:sldId id="271" r:id="rId6"/>
    <p:sldId id="268" r:id="rId7"/>
    <p:sldId id="273" r:id="rId8"/>
    <p:sldId id="274" r:id="rId9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10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oyoyedayo@gmail.com" userId="79bed09384b400fd" providerId="LiveId" clId="{5890618A-1539-4EB7-824D-A7166ADB7DA4}"/>
    <pc:docChg chg="undo custSel addSld delSld modSld">
      <pc:chgData name="shoyoyedayo@gmail.com" userId="79bed09384b400fd" providerId="LiveId" clId="{5890618A-1539-4EB7-824D-A7166ADB7DA4}" dt="2026-05-02T20:49:25.075" v="2499" actId="20577"/>
      <pc:docMkLst>
        <pc:docMk/>
      </pc:docMkLst>
      <pc:sldChg chg="addSp modSp mod">
        <pc:chgData name="shoyoyedayo@gmail.com" userId="79bed09384b400fd" providerId="LiveId" clId="{5890618A-1539-4EB7-824D-A7166ADB7DA4}" dt="2026-04-26T09:27:08.799" v="2413" actId="1582"/>
        <pc:sldMkLst>
          <pc:docMk/>
          <pc:sldMk cId="2883279100" sldId="257"/>
        </pc:sldMkLst>
        <pc:spChg chg="mod">
          <ac:chgData name="shoyoyedayo@gmail.com" userId="79bed09384b400fd" providerId="LiveId" clId="{5890618A-1539-4EB7-824D-A7166ADB7DA4}" dt="2026-04-26T09:26:17.700" v="2405" actId="1035"/>
          <ac:spMkLst>
            <pc:docMk/>
            <pc:sldMk cId="2883279100" sldId="257"/>
            <ac:spMk id="2" creationId="{0A767479-5ED8-01B3-4B4A-A1051CDAD5FF}"/>
          </ac:spMkLst>
        </pc:spChg>
        <pc:spChg chg="mod">
          <ac:chgData name="shoyoyedayo@gmail.com" userId="79bed09384b400fd" providerId="LiveId" clId="{5890618A-1539-4EB7-824D-A7166ADB7DA4}" dt="2026-04-26T09:26:20.036" v="2409" actId="1035"/>
          <ac:spMkLst>
            <pc:docMk/>
            <pc:sldMk cId="2883279100" sldId="257"/>
            <ac:spMk id="5" creationId="{666F779A-2D72-8A5A-DE7C-07451BDF23E7}"/>
          </ac:spMkLst>
        </pc:spChg>
        <pc:spChg chg="add mod">
          <ac:chgData name="shoyoyedayo@gmail.com" userId="79bed09384b400fd" providerId="LiveId" clId="{5890618A-1539-4EB7-824D-A7166ADB7DA4}" dt="2026-04-26T09:27:08.799" v="2413" actId="1582"/>
          <ac:spMkLst>
            <pc:docMk/>
            <pc:sldMk cId="2883279100" sldId="257"/>
            <ac:spMk id="6" creationId="{C54826B5-AAA9-4185-0A06-7FE73E2F3911}"/>
          </ac:spMkLst>
        </pc:spChg>
        <pc:picChg chg="add mod ord modCrop">
          <ac:chgData name="shoyoyedayo@gmail.com" userId="79bed09384b400fd" providerId="LiveId" clId="{5890618A-1539-4EB7-824D-A7166ADB7DA4}" dt="2026-04-26T09:25:26.804" v="2374" actId="732"/>
          <ac:picMkLst>
            <pc:docMk/>
            <pc:sldMk cId="2883279100" sldId="257"/>
            <ac:picMk id="4" creationId="{EE67643E-CF74-0310-806A-5604DD127AE1}"/>
          </ac:picMkLst>
        </pc:picChg>
      </pc:sldChg>
      <pc:sldChg chg="addSp modSp mod">
        <pc:chgData name="shoyoyedayo@gmail.com" userId="79bed09384b400fd" providerId="LiveId" clId="{5890618A-1539-4EB7-824D-A7166ADB7DA4}" dt="2026-04-26T08:44:17.937" v="554" actId="1037"/>
        <pc:sldMkLst>
          <pc:docMk/>
          <pc:sldMk cId="2771710914" sldId="258"/>
        </pc:sldMkLst>
        <pc:spChg chg="add mod">
          <ac:chgData name="shoyoyedayo@gmail.com" userId="79bed09384b400fd" providerId="LiveId" clId="{5890618A-1539-4EB7-824D-A7166ADB7DA4}" dt="2026-04-26T08:44:17.937" v="554" actId="1037"/>
          <ac:spMkLst>
            <pc:docMk/>
            <pc:sldMk cId="2771710914" sldId="258"/>
            <ac:spMk id="2" creationId="{A8236B5B-8C89-A7A6-41A0-7118DD87439F}"/>
          </ac:spMkLst>
        </pc:spChg>
        <pc:spChg chg="mod">
          <ac:chgData name="shoyoyedayo@gmail.com" userId="79bed09384b400fd" providerId="LiveId" clId="{5890618A-1539-4EB7-824D-A7166ADB7DA4}" dt="2026-04-26T08:36:05.285" v="166" actId="6549"/>
          <ac:spMkLst>
            <pc:docMk/>
            <pc:sldMk cId="2771710914" sldId="258"/>
            <ac:spMk id="5" creationId="{5331E3E3-4D65-2C96-9B18-E70056D048B9}"/>
          </ac:spMkLst>
        </pc:spChg>
      </pc:sldChg>
      <pc:sldChg chg="addSp delSp modSp mod">
        <pc:chgData name="shoyoyedayo@gmail.com" userId="79bed09384b400fd" providerId="LiveId" clId="{5890618A-1539-4EB7-824D-A7166ADB7DA4}" dt="2026-05-02T20:49:25.075" v="2499" actId="20577"/>
        <pc:sldMkLst>
          <pc:docMk/>
          <pc:sldMk cId="3546259987" sldId="268"/>
        </pc:sldMkLst>
        <pc:spChg chg="mod">
          <ac:chgData name="shoyoyedayo@gmail.com" userId="79bed09384b400fd" providerId="LiveId" clId="{5890618A-1539-4EB7-824D-A7166ADB7DA4}" dt="2026-04-26T09:16:24.344" v="1903" actId="1036"/>
          <ac:spMkLst>
            <pc:docMk/>
            <pc:sldMk cId="3546259987" sldId="268"/>
            <ac:spMk id="2" creationId="{66730AAD-7307-C3DC-1900-16D48FC0CC23}"/>
          </ac:spMkLst>
        </pc:spChg>
        <pc:spChg chg="add mod">
          <ac:chgData name="shoyoyedayo@gmail.com" userId="79bed09384b400fd" providerId="LiveId" clId="{5890618A-1539-4EB7-824D-A7166ADB7DA4}" dt="2026-05-02T20:49:25.075" v="2499" actId="20577"/>
          <ac:spMkLst>
            <pc:docMk/>
            <pc:sldMk cId="3546259987" sldId="268"/>
            <ac:spMk id="3" creationId="{7FC5C94B-DB84-EA33-2250-4EE3A9ADA8DB}"/>
          </ac:spMkLst>
        </pc:spChg>
        <pc:spChg chg="mod">
          <ac:chgData name="shoyoyedayo@gmail.com" userId="79bed09384b400fd" providerId="LiveId" clId="{5890618A-1539-4EB7-824D-A7166ADB7DA4}" dt="2026-04-26T09:16:29.015" v="1907" actId="1036"/>
          <ac:spMkLst>
            <pc:docMk/>
            <pc:sldMk cId="3546259987" sldId="268"/>
            <ac:spMk id="5" creationId="{8054661C-77C1-5F73-67FB-290F0699F14A}"/>
          </ac:spMkLst>
        </pc:spChg>
      </pc:sldChg>
      <pc:sldChg chg="delSp modSp add mod">
        <pc:chgData name="shoyoyedayo@gmail.com" userId="79bed09384b400fd" providerId="LiveId" clId="{5890618A-1539-4EB7-824D-A7166ADB7DA4}" dt="2026-04-26T08:47:34.813" v="769" actId="1036"/>
        <pc:sldMkLst>
          <pc:docMk/>
          <pc:sldMk cId="363167261" sldId="269"/>
        </pc:sldMkLst>
        <pc:spChg chg="mod">
          <ac:chgData name="shoyoyedayo@gmail.com" userId="79bed09384b400fd" providerId="LiveId" clId="{5890618A-1539-4EB7-824D-A7166ADB7DA4}" dt="2026-04-26T08:47:34.813" v="769" actId="1036"/>
          <ac:spMkLst>
            <pc:docMk/>
            <pc:sldMk cId="363167261" sldId="269"/>
            <ac:spMk id="2" creationId="{F2047987-7C96-920A-9512-13328B1C8C7C}"/>
          </ac:spMkLst>
        </pc:spChg>
      </pc:sldChg>
      <pc:sldChg chg="modSp add mod">
        <pc:chgData name="shoyoyedayo@gmail.com" userId="79bed09384b400fd" providerId="LiveId" clId="{5890618A-1539-4EB7-824D-A7166ADB7DA4}" dt="2026-04-26T08:54:08.228" v="1059" actId="11"/>
        <pc:sldMkLst>
          <pc:docMk/>
          <pc:sldMk cId="2064931726" sldId="270"/>
        </pc:sldMkLst>
        <pc:spChg chg="mod">
          <ac:chgData name="shoyoyedayo@gmail.com" userId="79bed09384b400fd" providerId="LiveId" clId="{5890618A-1539-4EB7-824D-A7166ADB7DA4}" dt="2026-04-26T08:54:08.228" v="1059" actId="11"/>
          <ac:spMkLst>
            <pc:docMk/>
            <pc:sldMk cId="2064931726" sldId="270"/>
            <ac:spMk id="2" creationId="{B6E33CB2-A03A-8F36-B78A-41B84BA86CCA}"/>
          </ac:spMkLst>
        </pc:spChg>
      </pc:sldChg>
      <pc:sldChg chg="modSp add mod">
        <pc:chgData name="shoyoyedayo@gmail.com" userId="79bed09384b400fd" providerId="LiveId" clId="{5890618A-1539-4EB7-824D-A7166ADB7DA4}" dt="2026-04-26T08:57:32.318" v="1181" actId="255"/>
        <pc:sldMkLst>
          <pc:docMk/>
          <pc:sldMk cId="2531546756" sldId="271"/>
        </pc:sldMkLst>
        <pc:spChg chg="mod">
          <ac:chgData name="shoyoyedayo@gmail.com" userId="79bed09384b400fd" providerId="LiveId" clId="{5890618A-1539-4EB7-824D-A7166ADB7DA4}" dt="2026-04-26T08:57:32.318" v="1181" actId="255"/>
          <ac:spMkLst>
            <pc:docMk/>
            <pc:sldMk cId="2531546756" sldId="271"/>
            <ac:spMk id="2" creationId="{7FF2D5EC-C218-D684-3EEB-8A94E27181C9}"/>
          </ac:spMkLst>
        </pc:spChg>
      </pc:sldChg>
      <pc:sldChg chg="addSp delSp modSp add mod">
        <pc:chgData name="shoyoyedayo@gmail.com" userId="79bed09384b400fd" providerId="LiveId" clId="{5890618A-1539-4EB7-824D-A7166ADB7DA4}" dt="2026-04-26T09:16:10.902" v="1877" actId="1035"/>
        <pc:sldMkLst>
          <pc:docMk/>
          <pc:sldMk cId="798545856" sldId="273"/>
        </pc:sldMkLst>
        <pc:spChg chg="add mod">
          <ac:chgData name="shoyoyedayo@gmail.com" userId="79bed09384b400fd" providerId="LiveId" clId="{5890618A-1539-4EB7-824D-A7166ADB7DA4}" dt="2026-04-26T09:16:06.911" v="1872" actId="1036"/>
          <ac:spMkLst>
            <pc:docMk/>
            <pc:sldMk cId="798545856" sldId="273"/>
            <ac:spMk id="4" creationId="{3FEA7CB9-FC7C-95BF-D4EB-C9AE34922159}"/>
          </ac:spMkLst>
        </pc:spChg>
        <pc:spChg chg="add mod">
          <ac:chgData name="shoyoyedayo@gmail.com" userId="79bed09384b400fd" providerId="LiveId" clId="{5890618A-1539-4EB7-824D-A7166ADB7DA4}" dt="2026-04-26T09:16:10.902" v="1877" actId="1035"/>
          <ac:spMkLst>
            <pc:docMk/>
            <pc:sldMk cId="798545856" sldId="273"/>
            <ac:spMk id="6" creationId="{AAAD9F74-66C9-A6C9-245A-38BCFD4EE3FB}"/>
          </ac:spMkLst>
        </pc:spChg>
      </pc:sldChg>
      <pc:sldChg chg="delSp modSp add mod">
        <pc:chgData name="shoyoyedayo@gmail.com" userId="79bed09384b400fd" providerId="LiveId" clId="{5890618A-1539-4EB7-824D-A7166ADB7DA4}" dt="2026-04-26T09:20:51.253" v="2348" actId="1037"/>
        <pc:sldMkLst>
          <pc:docMk/>
          <pc:sldMk cId="567566747" sldId="274"/>
        </pc:sldMkLst>
        <pc:spChg chg="mod">
          <ac:chgData name="shoyoyedayo@gmail.com" userId="79bed09384b400fd" providerId="LiveId" clId="{5890618A-1539-4EB7-824D-A7166ADB7DA4}" dt="2026-04-26T09:20:51.253" v="2348" actId="1037"/>
          <ac:spMkLst>
            <pc:docMk/>
            <pc:sldMk cId="567566747" sldId="274"/>
            <ac:spMk id="3" creationId="{ABC5DCE2-D148-B27F-85BB-1F23F2C55D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01/05/2026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E67643E-CF74-0310-806A-5604DD127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20"/>
          <a:stretch>
            <a:fillRect/>
          </a:stretch>
        </p:blipFill>
        <p:spPr>
          <a:xfrm>
            <a:off x="-1" y="1331495"/>
            <a:ext cx="6217871" cy="40845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66F779A-2D72-8A5A-DE7C-07451BDF23E7}"/>
              </a:ext>
            </a:extLst>
          </p:cNvPr>
          <p:cNvSpPr txBox="1"/>
          <p:nvPr/>
        </p:nvSpPr>
        <p:spPr>
          <a:xfrm>
            <a:off x="6368716" y="1650558"/>
            <a:ext cx="55497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THE DAYS OF NOAH</a:t>
            </a:r>
            <a:endParaRPr lang="en-NG" sz="72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67479-5ED8-01B3-4B4A-A1051CDAD5FF}"/>
              </a:ext>
            </a:extLst>
          </p:cNvPr>
          <p:cNvSpPr txBox="1"/>
          <p:nvPr/>
        </p:nvSpPr>
        <p:spPr>
          <a:xfrm>
            <a:off x="6320589" y="3802226"/>
            <a:ext cx="5289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(Gen. 6, 7)</a:t>
            </a:r>
            <a:endParaRPr lang="en-NG" sz="54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4826B5-AAA9-4185-0A06-7FE73E2F3911}"/>
              </a:ext>
            </a:extLst>
          </p:cNvPr>
          <p:cNvSpPr/>
          <p:nvPr/>
        </p:nvSpPr>
        <p:spPr>
          <a:xfrm>
            <a:off x="-1" y="1331495"/>
            <a:ext cx="12192001" cy="408454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31E3E3-4D65-2C96-9B18-E70056D048B9}"/>
              </a:ext>
            </a:extLst>
          </p:cNvPr>
          <p:cNvSpPr txBox="1"/>
          <p:nvPr/>
        </p:nvSpPr>
        <p:spPr>
          <a:xfrm>
            <a:off x="300990" y="109883"/>
            <a:ext cx="113134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We shall divide the days of Noah into four (4) parts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36B5B-8C89-A7A6-41A0-7118DD87439F}"/>
              </a:ext>
            </a:extLst>
          </p:cNvPr>
          <p:cNvSpPr txBox="1"/>
          <p:nvPr/>
        </p:nvSpPr>
        <p:spPr>
          <a:xfrm>
            <a:off x="826990" y="1526558"/>
            <a:ext cx="10982936" cy="5583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HUMAN CONDITION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Gen. 6:3</a:t>
            </a:r>
            <a:r>
              <a:rPr lang="en-US" sz="4400" dirty="0">
                <a:solidFill>
                  <a:schemeClr val="bg1"/>
                </a:solidFill>
              </a:rPr>
              <a:t>	Men became flesh (carnal)              			(Gal 5: 19 – 21)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Gen. 6:4</a:t>
            </a:r>
            <a:r>
              <a:rPr lang="en-US" sz="4400" dirty="0">
                <a:solidFill>
                  <a:schemeClr val="bg1"/>
                </a:solidFill>
              </a:rPr>
              <a:t>	Men became mighty                           			Gen. 10:6 – to rival God, to be 				without the need for God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Gen. 6:5</a:t>
            </a:r>
            <a:r>
              <a:rPr lang="en-US" sz="4400" dirty="0">
                <a:solidFill>
                  <a:schemeClr val="bg1"/>
                </a:solidFill>
              </a:rPr>
              <a:t>	The wickedness of man was great 			(violence, war, hostility, evil)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4DBCA-1BA1-DEDF-6BAA-0E5C4D7EA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47987-7C96-920A-9512-13328B1C8C7C}"/>
              </a:ext>
            </a:extLst>
          </p:cNvPr>
          <p:cNvSpPr txBox="1"/>
          <p:nvPr/>
        </p:nvSpPr>
        <p:spPr>
          <a:xfrm>
            <a:off x="414869" y="380337"/>
            <a:ext cx="10982936" cy="299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CONCLUDED JUDGMENT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Gen. 6:3-7</a:t>
            </a:r>
            <a:r>
              <a:rPr lang="en-US" sz="4400" dirty="0">
                <a:solidFill>
                  <a:schemeClr val="bg1"/>
                </a:solidFill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     Destruction in 120 years concluded and   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     pronounced in God’s mind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67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5E525-C151-CE8E-9E9B-5C1AB4196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E33CB2-A03A-8F36-B78A-41B84BA86CCA}"/>
              </a:ext>
            </a:extLst>
          </p:cNvPr>
          <p:cNvSpPr txBox="1"/>
          <p:nvPr/>
        </p:nvSpPr>
        <p:spPr>
          <a:xfrm>
            <a:off x="260320" y="380337"/>
            <a:ext cx="11777131" cy="6345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SALVATION OF NOAH 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accent4"/>
                </a:solidFill>
              </a:rPr>
              <a:t>	Gen. 6:8-22, Gen. 7:1</a:t>
            </a:r>
            <a:r>
              <a:rPr lang="en-US" sz="4400" dirty="0">
                <a:solidFill>
                  <a:schemeClr val="bg1"/>
                </a:solidFill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</a:t>
            </a: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-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Noah found grace 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	  </a:t>
            </a:r>
            <a:r>
              <a:rPr lang="en-US" sz="4400" dirty="0">
                <a:solidFill>
                  <a:schemeClr val="bg1"/>
                </a:solidFill>
              </a:rPr>
              <a:t>Noah informed of the plan of God to 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  judge the world.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  Noah told the way to escape it</a:t>
            </a:r>
          </a:p>
          <a:p>
            <a:pPr>
              <a:lnSpc>
                <a:spcPct val="80000"/>
              </a:lnSpc>
            </a:pPr>
            <a:endParaRPr lang="en-US" sz="44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	- Noah found righteous – Gen 7:1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	  </a:t>
            </a:r>
            <a:r>
              <a:rPr lang="en-US" sz="4400" dirty="0">
                <a:solidFill>
                  <a:schemeClr val="bg1"/>
                </a:solidFill>
              </a:rPr>
              <a:t>Righteousness came by obedience </a:t>
            </a:r>
          </a:p>
          <a:p>
            <a:pPr>
              <a:lnSpc>
                <a:spcPct val="80000"/>
              </a:lnSpc>
            </a:pPr>
            <a:endParaRPr lang="en-US" sz="44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	- Psalm 3 vs 8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93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968AE-E6C2-0F80-FDBD-A9133767F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F2D5EC-C218-D684-3EEB-8A94E27181C9}"/>
              </a:ext>
            </a:extLst>
          </p:cNvPr>
          <p:cNvSpPr txBox="1"/>
          <p:nvPr/>
        </p:nvSpPr>
        <p:spPr>
          <a:xfrm>
            <a:off x="208804" y="380337"/>
            <a:ext cx="11777131" cy="356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Only a few (8 souls) were saved from the destruction</a:t>
            </a:r>
          </a:p>
          <a:p>
            <a:pPr marL="742950" indent="-742950">
              <a:buFont typeface="+mj-lt"/>
              <a:buAutoNum type="arabicPeriod" startAt="4"/>
            </a:pPr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accent4"/>
                </a:solidFill>
              </a:rPr>
              <a:t>	</a:t>
            </a:r>
            <a:r>
              <a:rPr lang="en-US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Gen. 7:11-13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</a:t>
            </a: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-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Noah preached for a 100 years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	</a:t>
            </a:r>
            <a:r>
              <a:rPr lang="en-US" sz="4400" dirty="0">
                <a:solidFill>
                  <a:schemeClr val="bg1"/>
                </a:solidFill>
              </a:rPr>
              <a:t>2 Peter 2 : 5</a:t>
            </a:r>
          </a:p>
        </p:txBody>
      </p:sp>
    </p:spTree>
    <p:extLst>
      <p:ext uri="{BB962C8B-B14F-4D97-AF65-F5344CB8AC3E}">
        <p14:creationId xmlns:p14="http://schemas.microsoft.com/office/powerpoint/2010/main" val="2531546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36348-73F9-E23A-F62B-066780A14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54661C-77C1-5F73-67FB-290F0699F14A}"/>
              </a:ext>
            </a:extLst>
          </p:cNvPr>
          <p:cNvSpPr txBox="1"/>
          <p:nvPr/>
        </p:nvSpPr>
        <p:spPr>
          <a:xfrm>
            <a:off x="233755" y="799387"/>
            <a:ext cx="1161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Is the generation of Lot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730AAD-7307-C3DC-1900-16D48FC0CC23}"/>
              </a:ext>
            </a:extLst>
          </p:cNvPr>
          <p:cNvSpPr txBox="1"/>
          <p:nvPr/>
        </p:nvSpPr>
        <p:spPr>
          <a:xfrm>
            <a:off x="222325" y="67930"/>
            <a:ext cx="1161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THE SECOND HISTORICAL WITNESS</a:t>
            </a:r>
            <a:endParaRPr lang="en-NG" sz="44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5C94B-DB84-EA33-2250-4EE3A9ADA8DB}"/>
              </a:ext>
            </a:extLst>
          </p:cNvPr>
          <p:cNvSpPr txBox="1"/>
          <p:nvPr/>
        </p:nvSpPr>
        <p:spPr>
          <a:xfrm>
            <a:off x="286076" y="1982580"/>
            <a:ext cx="1098293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0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HUMAN CONDITION</a:t>
            </a:r>
          </a:p>
          <a:p>
            <a:pPr marL="742950" indent="-742950">
              <a:buAutoNum type="arabicPeriod"/>
            </a:pPr>
            <a:endParaRPr lang="en-US" sz="16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Wickedness -</a:t>
            </a:r>
            <a:r>
              <a:rPr lang="en-US" sz="4400" dirty="0">
                <a:solidFill>
                  <a:schemeClr val="bg1"/>
                </a:solidFill>
              </a:rPr>
              <a:t>	Gen. 13, 13                                        				Ezekiel 16, 49, 50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			2 Peter 2:6-9, 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				Jude 1 : 7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accent4"/>
                </a:solidFill>
              </a:rPr>
              <a:t>Sexual perversion </a:t>
            </a:r>
            <a:r>
              <a:rPr lang="en-US" sz="4400" dirty="0">
                <a:solidFill>
                  <a:schemeClr val="bg1"/>
                </a:solidFill>
              </a:rPr>
              <a:t>	Gen 19: 4 – 8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chemeClr val="bg1"/>
                </a:solidFill>
              </a:rPr>
              <a:t>    Became a societal norm 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59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E5C8F-E7BE-F1EE-6081-EEE86C6C7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EA7CB9-FC7C-95BF-D4EB-C9AE34922159}"/>
              </a:ext>
            </a:extLst>
          </p:cNvPr>
          <p:cNvSpPr txBox="1"/>
          <p:nvPr/>
        </p:nvSpPr>
        <p:spPr>
          <a:xfrm>
            <a:off x="262014" y="3488180"/>
            <a:ext cx="10982936" cy="2112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SALVATION OF LOT</a:t>
            </a:r>
          </a:p>
          <a:p>
            <a:pPr marL="742950" indent="-742950">
              <a:buAutoNum type="arabicPeriod" startAt="3"/>
            </a:pPr>
            <a:endParaRPr lang="en-US" sz="16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	Gen. 19: 15 – 19 – Lot found grace                                        			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AD9F74-66C9-A6C9-245A-38BCFD4EE3FB}"/>
              </a:ext>
            </a:extLst>
          </p:cNvPr>
          <p:cNvSpPr txBox="1"/>
          <p:nvPr/>
        </p:nvSpPr>
        <p:spPr>
          <a:xfrm>
            <a:off x="286076" y="544688"/>
            <a:ext cx="10982936" cy="266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40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CONCLUDED JUDGMENT / DESTRUCTION</a:t>
            </a:r>
          </a:p>
          <a:p>
            <a:pPr marL="742950" indent="-742950">
              <a:buAutoNum type="arabicPeriod" startAt="2"/>
            </a:pPr>
            <a:endParaRPr lang="en-US" sz="16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	Gen. 19: 12 - 13                          				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545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1BE77-28FD-3244-1731-83EDB4AD6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C5DCE2-D148-B27F-85BB-1F23F2C55DB7}"/>
              </a:ext>
            </a:extLst>
          </p:cNvPr>
          <p:cNvSpPr txBox="1"/>
          <p:nvPr/>
        </p:nvSpPr>
        <p:spPr>
          <a:xfrm>
            <a:off x="141697" y="-65141"/>
            <a:ext cx="11697377" cy="703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ONLY FEW WERE SAVED</a:t>
            </a:r>
          </a:p>
          <a:p>
            <a:pPr marL="742950" indent="-742950">
              <a:buAutoNum type="arabicPeriod" startAt="4"/>
            </a:pPr>
            <a:endParaRPr lang="en-US" sz="16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3 people only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Gen. 18: 17 – 33 – God will not destroy the righteous with the wicked. 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Before the world can be destroyed righteousness must be scarce ( 1 Peter 4 : 18)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God must remove the righteous few – Rapture before destruction.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chemeClr val="bg1"/>
                </a:solidFill>
              </a:rPr>
              <a:t>Lot’s wife an example of those who found grace, but didn’t become righteous – she fell of grace. Gen. 19:26                                    			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66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386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shoyoyedayo@gmail.com</cp:lastModifiedBy>
  <cp:revision>13</cp:revision>
  <dcterms:created xsi:type="dcterms:W3CDTF">2026-02-14T22:07:59Z</dcterms:created>
  <dcterms:modified xsi:type="dcterms:W3CDTF">2026-05-02T20:49:42Z</dcterms:modified>
</cp:coreProperties>
</file>