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309" r:id="rId3"/>
    <p:sldId id="310" r:id="rId4"/>
    <p:sldId id="311" r:id="rId5"/>
    <p:sldId id="312" r:id="rId6"/>
    <p:sldId id="31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63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10/26/2025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4A55D3-48E4-D489-62C0-F3D767ABC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6727EC8-5B05-3C45-1CE2-C9AAD0C3A8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35196"/>
            <a:ext cx="8518088" cy="589877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192A022-1645-ED25-8543-D2BA8EC7560C}"/>
              </a:ext>
            </a:extLst>
          </p:cNvPr>
          <p:cNvSpPr/>
          <p:nvPr/>
        </p:nvSpPr>
        <p:spPr>
          <a:xfrm>
            <a:off x="8438137" y="535196"/>
            <a:ext cx="3753862" cy="5822576"/>
          </a:xfrm>
          <a:prstGeom prst="rect">
            <a:avLst/>
          </a:prstGeom>
          <a:solidFill>
            <a:srgbClr val="856332">
              <a:alpha val="9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48199E-5F78-657D-07AD-469E449B8711}"/>
              </a:ext>
            </a:extLst>
          </p:cNvPr>
          <p:cNvSpPr txBox="1"/>
          <p:nvPr/>
        </p:nvSpPr>
        <p:spPr>
          <a:xfrm>
            <a:off x="2678579" y="892200"/>
            <a:ext cx="9222628" cy="5515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GB" sz="8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</a:t>
            </a:r>
          </a:p>
          <a:p>
            <a:pPr algn="r">
              <a:lnSpc>
                <a:spcPct val="80000"/>
              </a:lnSpc>
            </a:pPr>
            <a:r>
              <a:rPr lang="en-GB" sz="8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DEATH </a:t>
            </a:r>
          </a:p>
          <a:p>
            <a:pPr algn="r">
              <a:lnSpc>
                <a:spcPct val="80000"/>
              </a:lnSpc>
            </a:pPr>
            <a:r>
              <a:rPr lang="en-GB" sz="8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OF JOHN </a:t>
            </a:r>
          </a:p>
          <a:p>
            <a:pPr algn="r">
              <a:lnSpc>
                <a:spcPct val="80000"/>
              </a:lnSpc>
            </a:pPr>
            <a:r>
              <a:rPr lang="en-GB" sz="8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</a:t>
            </a:r>
          </a:p>
          <a:p>
            <a:pPr algn="r">
              <a:lnSpc>
                <a:spcPct val="80000"/>
              </a:lnSpc>
            </a:pPr>
            <a:r>
              <a:rPr lang="en-GB" sz="8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BAPTIST</a:t>
            </a:r>
            <a:endParaRPr lang="en-US" sz="8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6ED2B95-397A-1CAC-7CA7-CD9FCD0A2807}"/>
              </a:ext>
            </a:extLst>
          </p:cNvPr>
          <p:cNvSpPr/>
          <p:nvPr/>
        </p:nvSpPr>
        <p:spPr>
          <a:xfrm>
            <a:off x="0" y="535196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A4110D-9463-4C06-4DCB-070621C707ED}"/>
              </a:ext>
            </a:extLst>
          </p:cNvPr>
          <p:cNvSpPr/>
          <p:nvPr/>
        </p:nvSpPr>
        <p:spPr>
          <a:xfrm>
            <a:off x="0" y="6357772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77AEA4-AD00-95BE-7FD0-2DCC5152C564}"/>
              </a:ext>
            </a:extLst>
          </p:cNvPr>
          <p:cNvSpPr txBox="1"/>
          <p:nvPr/>
        </p:nvSpPr>
        <p:spPr>
          <a:xfrm>
            <a:off x="2670559" y="852096"/>
            <a:ext cx="9222628" cy="5515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GB" sz="8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</a:t>
            </a:r>
          </a:p>
          <a:p>
            <a:pPr algn="r">
              <a:lnSpc>
                <a:spcPct val="80000"/>
              </a:lnSpc>
            </a:pPr>
            <a:r>
              <a:rPr lang="en-GB" sz="8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DEATH </a:t>
            </a:r>
          </a:p>
          <a:p>
            <a:pPr algn="r">
              <a:lnSpc>
                <a:spcPct val="80000"/>
              </a:lnSpc>
            </a:pPr>
            <a:r>
              <a:rPr lang="en-GB" sz="8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OF JOHN </a:t>
            </a:r>
          </a:p>
          <a:p>
            <a:pPr algn="r">
              <a:lnSpc>
                <a:spcPct val="80000"/>
              </a:lnSpc>
            </a:pPr>
            <a:r>
              <a:rPr lang="en-GB" sz="8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</a:t>
            </a:r>
          </a:p>
          <a:p>
            <a:pPr algn="r">
              <a:lnSpc>
                <a:spcPct val="80000"/>
              </a:lnSpc>
            </a:pPr>
            <a:r>
              <a:rPr lang="en-GB" sz="8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BAPTIST</a:t>
            </a:r>
            <a:endParaRPr lang="en-US" sz="8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33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43D464-4291-C4C2-99B6-E1A6720BF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C64B86C-EF71-B749-557A-C0C6652839ED}"/>
              </a:ext>
            </a:extLst>
          </p:cNvPr>
          <p:cNvSpPr txBox="1"/>
          <p:nvPr/>
        </p:nvSpPr>
        <p:spPr>
          <a:xfrm>
            <a:off x="296214" y="417700"/>
            <a:ext cx="11500834" cy="695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TOPIC: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23554B-E895-0A71-A4DD-A4F78987172C}"/>
              </a:ext>
            </a:extLst>
          </p:cNvPr>
          <p:cNvSpPr txBox="1"/>
          <p:nvPr/>
        </p:nvSpPr>
        <p:spPr>
          <a:xfrm>
            <a:off x="314742" y="1161337"/>
            <a:ext cx="11500834" cy="849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6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DEATH OF JOHN THE BAPTIST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49239D-5E1A-4ACF-7764-9E89C7293EA3}"/>
              </a:ext>
            </a:extLst>
          </p:cNvPr>
          <p:cNvSpPr txBox="1"/>
          <p:nvPr/>
        </p:nvSpPr>
        <p:spPr>
          <a:xfrm>
            <a:off x="264130" y="2822101"/>
            <a:ext cx="6569807" cy="695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MEMORY VERSE: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82213A-6DE8-E62C-5B0F-C8371961546E}"/>
              </a:ext>
            </a:extLst>
          </p:cNvPr>
          <p:cNvSpPr txBox="1"/>
          <p:nvPr/>
        </p:nvSpPr>
        <p:spPr>
          <a:xfrm>
            <a:off x="6511856" y="2735012"/>
            <a:ext cx="5285191" cy="1665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6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ISAIAH 8: 18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6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ROMANS 8 : 28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74DD8C-030B-37ED-4FFC-D9B3ACD83900}"/>
              </a:ext>
            </a:extLst>
          </p:cNvPr>
          <p:cNvSpPr txBox="1"/>
          <p:nvPr/>
        </p:nvSpPr>
        <p:spPr>
          <a:xfrm>
            <a:off x="296214" y="4666609"/>
            <a:ext cx="3088670" cy="695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TEXT: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E6ECB-A7C5-9A3B-B1DA-A127B88F7298}"/>
              </a:ext>
            </a:extLst>
          </p:cNvPr>
          <p:cNvSpPr txBox="1"/>
          <p:nvPr/>
        </p:nvSpPr>
        <p:spPr>
          <a:xfrm>
            <a:off x="2951750" y="4609795"/>
            <a:ext cx="8412164" cy="1665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6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MATTHEW 14 : 1 – 2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6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 6 : 14 - 29</a:t>
            </a:r>
          </a:p>
        </p:txBody>
      </p:sp>
    </p:spTree>
    <p:extLst>
      <p:ext uri="{BB962C8B-B14F-4D97-AF65-F5344CB8AC3E}">
        <p14:creationId xmlns:p14="http://schemas.microsoft.com/office/powerpoint/2010/main" val="2576670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583D18-96AF-A450-94B2-9E74F2CC4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218489B-0E97-12A6-A112-7E92F7F53C27}"/>
              </a:ext>
            </a:extLst>
          </p:cNvPr>
          <p:cNvSpPr txBox="1"/>
          <p:nvPr/>
        </p:nvSpPr>
        <p:spPr>
          <a:xfrm>
            <a:off x="158638" y="147241"/>
            <a:ext cx="11956616" cy="695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Points to note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4BF867-CC22-49BD-F788-B390A80C7AB3}"/>
              </a:ext>
            </a:extLst>
          </p:cNvPr>
          <p:cNvSpPr txBox="1"/>
          <p:nvPr/>
        </p:nvSpPr>
        <p:spPr>
          <a:xfrm>
            <a:off x="78428" y="837054"/>
            <a:ext cx="11956616" cy="5957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death of John the Baptist is a testimony – it holds a message for the children of God.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the Baptist was a special vessel of God: chosen to forerun the first coming of Christ.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Scriptures concerning him: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Mal. 3: 1, Mal. 4 : 5 – 6, Isaiah 40 : 3 – 5,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Luk. 1 : 12-17</a:t>
            </a:r>
            <a:endParaRPr lang="en-GB" sz="48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98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C76CD1-BE9B-A879-18F9-34AC5D7AE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A5A610-0AEA-4F4A-FEB0-421CCBCA04F8}"/>
              </a:ext>
            </a:extLst>
          </p:cNvPr>
          <p:cNvSpPr txBox="1"/>
          <p:nvPr/>
        </p:nvSpPr>
        <p:spPr>
          <a:xfrm>
            <a:off x="78428" y="436004"/>
            <a:ext cx="11956616" cy="4846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 startAt="3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he was a special vessel then his life was divinely directed. 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Luke 1 : 57 - 80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 startAt="3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 startAt="3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fulfilled his ministry / purpose which was to introduce Jesus: 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1 : 29 – 34.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 startAt="3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 startAt="3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Jesus bare record of him as the greatest among men born of women before the kingdom of heaven started. 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Matt. 11 : 11</a:t>
            </a:r>
          </a:p>
        </p:txBody>
      </p:sp>
    </p:spTree>
    <p:extLst>
      <p:ext uri="{BB962C8B-B14F-4D97-AF65-F5344CB8AC3E}">
        <p14:creationId xmlns:p14="http://schemas.microsoft.com/office/powerpoint/2010/main" val="1393678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0E022D-D845-459D-B289-D73B1A3FC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967FCC1-A64F-1596-3C2A-A4D38066CE5C}"/>
              </a:ext>
            </a:extLst>
          </p:cNvPr>
          <p:cNvSpPr txBox="1"/>
          <p:nvPr/>
        </p:nvSpPr>
        <p:spPr>
          <a:xfrm>
            <a:off x="158638" y="147241"/>
            <a:ext cx="11956616" cy="695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message of his death?</a:t>
            </a:r>
            <a:endParaRPr lang="en-GB" sz="48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4FD70F-573E-5A8D-2316-87C74C804564}"/>
              </a:ext>
            </a:extLst>
          </p:cNvPr>
          <p:cNvSpPr txBox="1"/>
          <p:nvPr/>
        </p:nvSpPr>
        <p:spPr>
          <a:xfrm>
            <a:off x="78428" y="837054"/>
            <a:ext cx="11956616" cy="5739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greatness before God is not greatness before man.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the true messengers of God are not known or popular in the world.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preaching the truth is costly.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/>
            </a:pPr>
            <a:endParaRPr lang="en-GB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a successful life before God is not in how long you live but how well. He died at 30 or 31 years.</a:t>
            </a:r>
            <a:endParaRPr lang="en-GB" sz="48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409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B60027-11FE-11CD-B5E7-D5D7BFE9E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8CA360-C45D-A7CD-C349-84D28E139F3D}"/>
              </a:ext>
            </a:extLst>
          </p:cNvPr>
          <p:cNvSpPr txBox="1"/>
          <p:nvPr/>
        </p:nvSpPr>
        <p:spPr>
          <a:xfrm>
            <a:off x="78428" y="307668"/>
            <a:ext cx="11956616" cy="3440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 startAt="5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God may allow predicaments in our lives in order to fulfil His purpose. 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GB" sz="48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3 : 27 – 30</a:t>
            </a: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 startAt="5"/>
            </a:pPr>
            <a:endParaRPr lang="en-GB" sz="12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914400">
              <a:lnSpc>
                <a:spcPct val="80000"/>
              </a:lnSpc>
              <a:spcAft>
                <a:spcPts val="600"/>
              </a:spcAft>
              <a:buFont typeface="+mj-lt"/>
              <a:buAutoNum type="arabicParenR" startAt="6"/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 a life lived to fulfil God’s purpose is strange and odd to men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328CDC-981C-D112-FF22-443478943C5E}"/>
              </a:ext>
            </a:extLst>
          </p:cNvPr>
          <p:cNvSpPr txBox="1"/>
          <p:nvPr/>
        </p:nvSpPr>
        <p:spPr>
          <a:xfrm>
            <a:off x="135794" y="4227341"/>
            <a:ext cx="5799786" cy="695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rgbClr val="FFFF00"/>
                </a:solidFill>
                <a:latin typeface="Copperplate Gothic Bold" panose="020E07050202060204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CONCLUSION:</a:t>
            </a:r>
            <a:endParaRPr lang="en-GB" sz="4800" dirty="0">
              <a:solidFill>
                <a:srgbClr val="FFFF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1CC28A-1C6B-9A72-78B1-1EC6734E741A}"/>
              </a:ext>
            </a:extLst>
          </p:cNvPr>
          <p:cNvSpPr txBox="1"/>
          <p:nvPr/>
        </p:nvSpPr>
        <p:spPr>
          <a:xfrm>
            <a:off x="154324" y="4890528"/>
            <a:ext cx="11476204" cy="1956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Rom. 8 : 28, 2 Tim. 1 : 9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sz="4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 us live to fulfil God’s purpose no matter the cost. </a:t>
            </a:r>
          </a:p>
        </p:txBody>
      </p:sp>
    </p:spTree>
    <p:extLst>
      <p:ext uri="{BB962C8B-B14F-4D97-AF65-F5344CB8AC3E}">
        <p14:creationId xmlns:p14="http://schemas.microsoft.com/office/powerpoint/2010/main" val="3014882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1972</TotalTime>
  <Words>311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Copperplate Gothic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VMIX</cp:lastModifiedBy>
  <cp:revision>45</cp:revision>
  <dcterms:created xsi:type="dcterms:W3CDTF">2025-04-26T22:44:26Z</dcterms:created>
  <dcterms:modified xsi:type="dcterms:W3CDTF">2025-10-26T15:49:32Z</dcterms:modified>
</cp:coreProperties>
</file>