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>
        <p:scale>
          <a:sx n="30" d="100"/>
          <a:sy n="30" d="100"/>
        </p:scale>
        <p:origin x="534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9074-BC10-56B9-3E40-1D2393A5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7A4A2-36F4-6F44-DC2C-DACFE0DB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5F7E-AC3D-7298-01DC-7A626F20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D4ECC-94A6-0D3F-754B-05EEBA1B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C0828-3B67-2E11-C546-9CB81A1F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71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52C1-A09E-8C55-7435-7CD21DEA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DE170-07C9-6B4B-98C6-7B7C2D7E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EF02-20B0-D186-D3D2-C34EF5A1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30D1-1482-3142-391F-5DBFCAE3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46FB-5D02-A195-F65B-2E9F0189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141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07ABC-A915-0EAF-5614-36935A032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7D7-62A8-9145-388D-352E38476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8F41-6BB7-A661-4401-28421D3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EE117-6108-926B-9014-189EC2F5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313B-3F2B-EE32-F8DB-74D4BE92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239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432C-FD86-8693-698B-51849F0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FEFE-89B7-D01F-E77A-8A7BB636A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1F0B-8788-7DFF-FC08-40F22619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4565-3776-FEA2-6E04-04A3CD70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F972-6484-CC1F-C0D0-34F69EBB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20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3D1F-F59E-92C1-D40F-87E1D42F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3E586-3447-E45D-7CC1-654B9813C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B3B2-FD78-1FEB-33A4-AD938445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F849-57E5-11F1-0020-E569A10C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A8AF3-169D-0CC2-B89C-06EAA73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2416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C7B8-3E6E-137D-48C2-9DC4169F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3924-E543-4425-0D47-677D2A3A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897A-51B0-6EDC-20F0-23703355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98C7-6C03-D9BF-2E95-1F03C673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1A692-2A01-6206-18C5-2725B924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18EA-90B2-C64E-E3F2-31F5C870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899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CCC9-E7E4-FDFF-1F22-83DFDDF0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E484-86E9-FF01-5DBC-597207D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F99C-4BF8-CCF8-CE18-63F8A20B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4390A-D328-3A90-824E-B523613E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DFC65-D9F5-501B-E1FC-2C751BE78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67FE6-D93A-9C08-8A73-8CCBF56A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170D0-B78C-58FB-414B-529C112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40F33-A193-B1D6-65BD-FEF1EC96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32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0EA7-A194-7534-BD19-3124FF6E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9BC05-0321-C562-112C-28B780F4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286B-A36A-1292-5209-63D152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217256-2F04-491A-4003-AC033825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4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5220F-0118-389B-1153-E5CA8C2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F44A4-753A-D0E6-6C89-CFCE28B5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ADF9-68F0-C283-2D37-AC1009F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576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BDAD-818C-0D79-F83A-3D8151ED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8238-2CBB-5CE5-E83B-0EBEF12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02093-F339-59AA-97BF-DF5D6AE6E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E4E16-051B-39F2-68DD-656055D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7C81A-3B04-9BAE-B9EE-7B89D314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5589-4C13-443D-F523-459E34B3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264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3B67-8F3B-76F2-77A1-883B14C2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F70F4-1E37-79B3-8983-530CB58D9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2101F-0D40-DA05-3137-3B74BB37B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CED65-2943-76AD-5200-35B2B39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0A240-B6F8-5C8D-588D-BFB50A6F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F859E-8E56-8D06-A174-E6A9694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04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83F29-A515-AD9A-0E09-D302D395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BFC2-0872-ACA0-1FE1-5DA248CE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5187-3C86-6993-CEE4-503DB6BD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0DA6-1618-426B-89B7-1F7950AF724E}" type="datetimeFigureOut">
              <a:rPr lang="en-NG" smtClean="0"/>
              <a:t>14/02/2026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BA19-27E1-AFDE-0776-E6DE8BF38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A99DB-BF25-3A24-C51D-3CA3D2DD4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700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D81B-3441-10FC-B40B-7388D6B4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6F779A-2D72-8A5A-DE7C-07451BDF23E7}"/>
              </a:ext>
            </a:extLst>
          </p:cNvPr>
          <p:cNvSpPr txBox="1"/>
          <p:nvPr/>
        </p:nvSpPr>
        <p:spPr>
          <a:xfrm>
            <a:off x="228600" y="1589038"/>
            <a:ext cx="116128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THE GENE </a:t>
            </a:r>
          </a:p>
          <a:p>
            <a:pPr algn="ctr"/>
            <a:r>
              <a:rPr lang="en-US" sz="8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OF A </a:t>
            </a:r>
          </a:p>
          <a:p>
            <a:pPr algn="ctr"/>
            <a:r>
              <a:rPr lang="en-US" sz="8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CHRISTIAN</a:t>
            </a:r>
            <a:endParaRPr lang="en-NG" sz="80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279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4B5CC-B97D-7DE0-F80C-9734CBE60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159738F-6DE8-D7BA-158C-6E126FC70D5B}"/>
              </a:ext>
            </a:extLst>
          </p:cNvPr>
          <p:cNvSpPr txBox="1"/>
          <p:nvPr/>
        </p:nvSpPr>
        <p:spPr>
          <a:xfrm>
            <a:off x="297180" y="96771"/>
            <a:ext cx="117271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C)  IMPORTANT CLARIFICATION : “He  </a:t>
            </a:r>
          </a:p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      Cannot Sin”</a:t>
            </a:r>
            <a:endParaRPr lang="en-NG" sz="38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This means: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Not sinless perfection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But sin is not a habit, practice, or lifestyle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1 John 3:6 – “Whosoever </a:t>
            </a:r>
            <a:r>
              <a:rPr lang="en-US" sz="3800" dirty="0" err="1">
                <a:solidFill>
                  <a:schemeClr val="bg1"/>
                </a:solidFill>
              </a:rPr>
              <a:t>abideth</a:t>
            </a:r>
            <a:r>
              <a:rPr lang="en-US" sz="3800" dirty="0">
                <a:solidFill>
                  <a:schemeClr val="bg1"/>
                </a:solidFill>
              </a:rPr>
              <a:t> in him </a:t>
            </a:r>
            <a:r>
              <a:rPr lang="en-US" sz="3800" dirty="0" err="1">
                <a:solidFill>
                  <a:schemeClr val="bg1"/>
                </a:solidFill>
              </a:rPr>
              <a:t>sinneth</a:t>
            </a:r>
            <a:r>
              <a:rPr lang="en-US" sz="3800" dirty="0">
                <a:solidFill>
                  <a:schemeClr val="bg1"/>
                </a:solidFill>
              </a:rPr>
              <a:t> not.”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A Christian cannot continue comfortably in sin because God’s gene resists it.</a:t>
            </a:r>
            <a:endParaRPr lang="en-NG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088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788AD-4F91-C8ED-09DB-2C4F2EFE9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49FB055-EDBE-D711-FB22-97E20F0C80F5}"/>
              </a:ext>
            </a:extLst>
          </p:cNvPr>
          <p:cNvSpPr txBox="1"/>
          <p:nvPr/>
        </p:nvSpPr>
        <p:spPr>
          <a:xfrm>
            <a:off x="297180" y="96771"/>
            <a:ext cx="1172718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D) HOW TO ACTIVATE AND STRENGTHEN  </a:t>
            </a:r>
          </a:p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      GOD'S GENE IN YOU.</a:t>
            </a:r>
          </a:p>
          <a:p>
            <a:endParaRPr lang="en-NG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r>
              <a:rPr lang="en-US" sz="3800" dirty="0" err="1">
                <a:solidFill>
                  <a:schemeClr val="bg1"/>
                </a:solidFill>
              </a:rPr>
              <a:t>i</a:t>
            </a:r>
            <a:r>
              <a:rPr lang="en-US" sz="3800" dirty="0">
                <a:solidFill>
                  <a:schemeClr val="bg1"/>
                </a:solidFill>
              </a:rPr>
              <a:t>) Feed on the Word (Psalm 119 : 11 , Colossians 3 : 16).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ii) Walk in the Spirit (Galatians 5 : 16).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iii) Build a strong relationship with Him.</a:t>
            </a:r>
            <a:endParaRPr lang="en-NG" sz="380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iv) Quick repentance when you fall (1 John1: 7 - 9).</a:t>
            </a:r>
            <a:endParaRPr lang="en-NG" sz="380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Just like natural genes grow stronger with proper nourishment, God’s seed grows through spiritual discipline.</a:t>
            </a:r>
          </a:p>
        </p:txBody>
      </p:sp>
    </p:spTree>
    <p:extLst>
      <p:ext uri="{BB962C8B-B14F-4D97-AF65-F5344CB8AC3E}">
        <p14:creationId xmlns:p14="http://schemas.microsoft.com/office/powerpoint/2010/main" val="2997133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09110-96E3-7506-8DD9-3D700F58D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AE525CD-24A3-59D9-CE4A-E4BD3465792B}"/>
              </a:ext>
            </a:extLst>
          </p:cNvPr>
          <p:cNvSpPr txBox="1"/>
          <p:nvPr/>
        </p:nvSpPr>
        <p:spPr>
          <a:xfrm>
            <a:off x="297180" y="96771"/>
            <a:ext cx="1172718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Conclusion</a:t>
            </a:r>
            <a:endParaRPr lang="en-NG" sz="38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The Gene of a Christian is God’s seed living inside us.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It is powerful, holy, and capable of keeping us from a life of sin.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You are not struggling to be holy—you are born holy.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Live according to who you are, not who you used to be.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Romans 8:11 – “The Spirit of him that raised up Jesus… shall also quicken your mortal bodies.”</a:t>
            </a:r>
          </a:p>
        </p:txBody>
      </p:sp>
    </p:spTree>
    <p:extLst>
      <p:ext uri="{BB962C8B-B14F-4D97-AF65-F5344CB8AC3E}">
        <p14:creationId xmlns:p14="http://schemas.microsoft.com/office/powerpoint/2010/main" val="544214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46896-A7CD-3604-D9D4-AF8610327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6282FB-EB43-A3E5-F312-28117FAB90F2}"/>
              </a:ext>
            </a:extLst>
          </p:cNvPr>
          <p:cNvSpPr txBox="1"/>
          <p:nvPr/>
        </p:nvSpPr>
        <p:spPr>
          <a:xfrm>
            <a:off x="297180" y="96771"/>
            <a:ext cx="1172718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Closing Charge</a:t>
            </a:r>
          </a:p>
          <a:p>
            <a:endParaRPr lang="en-NG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Examine yourself: Is God’s seed active in you?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Are you living by your old nature or your new gene?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Let the life of God in you speak louder than sin.</a:t>
            </a:r>
            <a:endParaRPr lang="en-NG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00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17A7D-0136-04F8-3F3A-F9F5FF4A0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055F4F-5F2D-1513-84B9-A3FA5E3DF542}"/>
              </a:ext>
            </a:extLst>
          </p:cNvPr>
          <p:cNvSpPr txBox="1"/>
          <p:nvPr/>
        </p:nvSpPr>
        <p:spPr>
          <a:xfrm>
            <a:off x="3918857" y="2705725"/>
            <a:ext cx="323710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 SHALOM 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0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EA14F3-8DA9-9BE4-6B71-38DC2ABC0CA4}"/>
              </a:ext>
            </a:extLst>
          </p:cNvPr>
          <p:cNvSpPr txBox="1"/>
          <p:nvPr/>
        </p:nvSpPr>
        <p:spPr>
          <a:xfrm>
            <a:off x="483870" y="354598"/>
            <a:ext cx="10721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THE GENE OF A CHRISTIAN</a:t>
            </a:r>
            <a:endParaRPr lang="en-NG" sz="48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BC8510-8C58-4648-F870-671626FE765C}"/>
              </a:ext>
            </a:extLst>
          </p:cNvPr>
          <p:cNvSpPr txBox="1"/>
          <p:nvPr/>
        </p:nvSpPr>
        <p:spPr>
          <a:xfrm>
            <a:off x="1165860" y="1071295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</a:rPr>
              <a:t>TEXT:       1 John 3 : 9</a:t>
            </a:r>
            <a:endParaRPr lang="en-NG" sz="4400" b="1" dirty="0">
              <a:solidFill>
                <a:srgbClr val="FFC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14463E-7F8A-A071-B623-1DE352EB70BF}"/>
              </a:ext>
            </a:extLst>
          </p:cNvPr>
          <p:cNvSpPr txBox="1"/>
          <p:nvPr/>
        </p:nvSpPr>
        <p:spPr>
          <a:xfrm>
            <a:off x="1123950" y="2282874"/>
            <a:ext cx="104927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“Whosoever is born of God doth not commit sin; for his seed </a:t>
            </a:r>
            <a:r>
              <a:rPr lang="en-US" sz="4800" dirty="0" err="1">
                <a:solidFill>
                  <a:schemeClr val="bg1"/>
                </a:solidFill>
              </a:rPr>
              <a:t>remaineth</a:t>
            </a:r>
            <a:r>
              <a:rPr lang="en-US" sz="4800" dirty="0">
                <a:solidFill>
                  <a:schemeClr val="bg1"/>
                </a:solidFill>
              </a:rPr>
              <a:t> in him: and he cannot sin, because he is born of God.” (KJV)</a:t>
            </a:r>
            <a:endParaRPr lang="en-NG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371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B0BD-77BD-3065-E732-FF1EF955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31E3E3-4D65-2C96-9B18-E70056D048B9}"/>
              </a:ext>
            </a:extLst>
          </p:cNvPr>
          <p:cNvSpPr txBox="1"/>
          <p:nvPr/>
        </p:nvSpPr>
        <p:spPr>
          <a:xfrm>
            <a:off x="300990" y="34558"/>
            <a:ext cx="10721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Introduction: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A33F1E-41DB-590F-F0D6-16B8443394C3}"/>
              </a:ext>
            </a:extLst>
          </p:cNvPr>
          <p:cNvSpPr txBox="1"/>
          <p:nvPr/>
        </p:nvSpPr>
        <p:spPr>
          <a:xfrm>
            <a:off x="297180" y="621119"/>
            <a:ext cx="118948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In the natural world, a gene determines how a person lives, looks, and behaves. Spiritually, when a person is born again, God plants His own gene—His seed—inside the believer.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This divine gene changes our nature and gives us the power to live above sin. John calls this gene “God’s seed”. 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To be “Born of God”  Speaks of spiritual rebirth, not physical birth.</a:t>
            </a:r>
            <a:endParaRPr lang="en-NG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71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EED46-190F-721C-9A84-F7019DEE8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44E4DE-72A0-39B9-E0A4-7A6020D94B6B}"/>
              </a:ext>
            </a:extLst>
          </p:cNvPr>
          <p:cNvSpPr txBox="1"/>
          <p:nvPr/>
        </p:nvSpPr>
        <p:spPr>
          <a:xfrm>
            <a:off x="297180" y="415379"/>
            <a:ext cx="117271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“His seed </a:t>
            </a:r>
            <a:r>
              <a:rPr lang="en-US" sz="4000" dirty="0" err="1">
                <a:solidFill>
                  <a:schemeClr val="bg1"/>
                </a:solidFill>
              </a:rPr>
              <a:t>remaineth</a:t>
            </a:r>
            <a:r>
              <a:rPr lang="en-US" sz="4000" dirty="0">
                <a:solidFill>
                  <a:schemeClr val="bg1"/>
                </a:solidFill>
              </a:rPr>
              <a:t> in him” means  God places His divine seed inside the believer forever.</a:t>
            </a:r>
          </a:p>
          <a:p>
            <a:endParaRPr lang="en-NG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“He cannot sin”  does not mean a Christian never makes mistakes, but that sin is no longer a Christian's lifestyle or nature.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A true Christian may fall, but cannot remain comfortable in sin. We shall be looking at this study </a:t>
            </a:r>
            <a:endParaRPr lang="en-NG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under the following headings:</a:t>
            </a:r>
            <a:endParaRPr lang="en-NG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3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2049F-6A28-5F35-27AF-9330F71DE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BEDA659-2C19-648C-BF0A-C27D808B0BD2}"/>
              </a:ext>
            </a:extLst>
          </p:cNvPr>
          <p:cNvSpPr txBox="1"/>
          <p:nvPr/>
        </p:nvSpPr>
        <p:spPr>
          <a:xfrm>
            <a:off x="297180" y="415379"/>
            <a:ext cx="117271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UcParenR"/>
            </a:pPr>
            <a:r>
              <a:rPr lang="en-US" sz="4000" dirty="0">
                <a:solidFill>
                  <a:schemeClr val="bg1"/>
                </a:solidFill>
              </a:rPr>
              <a:t>What is the gene of a Christian?</a:t>
            </a:r>
          </a:p>
          <a:p>
            <a:pPr marL="742950" indent="-742950">
              <a:buAutoNum type="alphaUcParenR"/>
            </a:pPr>
            <a:endParaRPr lang="en-NG" sz="12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B) What does God's gene do in a Christian?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C) Important clarification: " He cannot sin ".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D) How to activate and strengthen God's gene ln you.</a:t>
            </a:r>
            <a:endParaRPr lang="en-NG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8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D3D9B-64CE-344F-252C-29997CCD1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B4A1F3-76B7-2F7D-9D00-DB525344A7C3}"/>
              </a:ext>
            </a:extLst>
          </p:cNvPr>
          <p:cNvSpPr txBox="1"/>
          <p:nvPr/>
        </p:nvSpPr>
        <p:spPr>
          <a:xfrm>
            <a:off x="297180" y="-99171"/>
            <a:ext cx="11727180" cy="715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A) WHAT IS  THE GENE OF A CHRISTIAN?</a:t>
            </a:r>
            <a:endParaRPr lang="en-NG" sz="38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The Gene of a Christian is God’s seed planted in us at our spiritual birth. This seed includes:</a:t>
            </a:r>
          </a:p>
          <a:p>
            <a:endParaRPr lang="en-NG" sz="500" dirty="0">
              <a:solidFill>
                <a:schemeClr val="bg1"/>
              </a:solidFill>
            </a:endParaRPr>
          </a:p>
          <a:p>
            <a:r>
              <a:rPr lang="en-US" sz="3800" dirty="0" err="1">
                <a:solidFill>
                  <a:schemeClr val="bg1"/>
                </a:solidFill>
              </a:rPr>
              <a:t>i</a:t>
            </a:r>
            <a:r>
              <a:rPr lang="en-US" sz="3800" dirty="0">
                <a:solidFill>
                  <a:schemeClr val="bg1"/>
                </a:solidFill>
              </a:rPr>
              <a:t>) 	The Word of God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	1 Peter 1:23 – “Born again… by the word of God.”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ii) 	The Nature of God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	2 Peter 1:4 – Partakers of the divine nature.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iii) 	The Life of Christ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	Galatians 2:20 – Christ lives in us.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iv) 	The Holy Spirit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	Romans 8: 8 - 10 – The Spirit gives life.</a:t>
            </a:r>
            <a:endParaRPr lang="en-NG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036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A6BE6-067D-14CE-13BB-7E64F768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DB0C753-D973-9B37-13C3-61FFE434553A}"/>
              </a:ext>
            </a:extLst>
          </p:cNvPr>
          <p:cNvSpPr txBox="1"/>
          <p:nvPr/>
        </p:nvSpPr>
        <p:spPr>
          <a:xfrm>
            <a:off x="297180" y="96771"/>
            <a:ext cx="117271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UcParenR" startAt="2"/>
            </a:pPr>
            <a:r>
              <a:rPr lang="en-US" sz="38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WHAT DOES GOD'S GENE DO IN A 	CHRISTIAN?</a:t>
            </a:r>
          </a:p>
          <a:p>
            <a:pPr marL="742950" indent="-742950">
              <a:buAutoNum type="alphaUcParenR" startAt="2"/>
            </a:pPr>
            <a:endParaRPr lang="en-NG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r>
              <a:rPr lang="en-US" sz="3800" dirty="0" err="1">
                <a:solidFill>
                  <a:schemeClr val="bg1"/>
                </a:solidFill>
              </a:rPr>
              <a:t>i</a:t>
            </a:r>
            <a:r>
              <a:rPr lang="en-US" sz="3800" dirty="0">
                <a:solidFill>
                  <a:schemeClr val="bg1"/>
                </a:solidFill>
              </a:rPr>
              <a:t>)  It Changes Our old Nature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Before salvation, we had a sin nature.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After salvation, we receive a divine nature.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2 Corinthians 5:17 – “If any man be in Christ, he is a new    </a:t>
            </a:r>
          </a:p>
          <a:p>
            <a:r>
              <a:rPr lang="en-US" sz="3800" dirty="0">
                <a:solidFill>
                  <a:schemeClr val="bg1"/>
                </a:solidFill>
              </a:rPr>
              <a:t>    creature.”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You don’t just try to stop sinning—you become someone   </a:t>
            </a:r>
          </a:p>
          <a:p>
            <a:r>
              <a:rPr lang="en-US" sz="3800" dirty="0">
                <a:solidFill>
                  <a:schemeClr val="bg1"/>
                </a:solidFill>
              </a:rPr>
              <a:t>   who hates sin.</a:t>
            </a:r>
          </a:p>
        </p:txBody>
      </p:sp>
    </p:spTree>
    <p:extLst>
      <p:ext uri="{BB962C8B-B14F-4D97-AF65-F5344CB8AC3E}">
        <p14:creationId xmlns:p14="http://schemas.microsoft.com/office/powerpoint/2010/main" val="59003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55472-86A8-575F-2C0D-789C2E651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3853E7C-F275-F04D-DB98-AC796F0E82A3}"/>
              </a:ext>
            </a:extLst>
          </p:cNvPr>
          <p:cNvSpPr txBox="1"/>
          <p:nvPr/>
        </p:nvSpPr>
        <p:spPr>
          <a:xfrm>
            <a:off x="297180" y="96771"/>
            <a:ext cx="1172718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ii)  It Gives Power Over Sin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God’s seed is capable of keeping us from living in sin.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Romans 6:14 – “Sin shall not have dominion over you.”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Sin no longer rules; it may tempt, but it cannot  </a:t>
            </a:r>
          </a:p>
          <a:p>
            <a:r>
              <a:rPr lang="en-US" sz="3800" dirty="0">
                <a:solidFill>
                  <a:schemeClr val="bg1"/>
                </a:solidFill>
              </a:rPr>
              <a:t>     dominate.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iii) It Produces Godly Desires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The gene of God changes what you love.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You begin to love holiness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You desire righteousness - Romans 5 : 17.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You feel conviction when you do wrong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Psalm 40 : 8 – “I delight to do thy will, O my God.”</a:t>
            </a:r>
            <a:endParaRPr lang="en-NG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890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07C5D-0F3F-E555-2E5F-C7ABC1F22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955DE20-AC19-9A8E-D931-114CCEF8DBDA}"/>
              </a:ext>
            </a:extLst>
          </p:cNvPr>
          <p:cNvSpPr txBox="1"/>
          <p:nvPr/>
        </p:nvSpPr>
        <p:spPr>
          <a:xfrm>
            <a:off x="264523" y="129428"/>
            <a:ext cx="1172718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iv) It Makes Sin Uncomfortable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A pig enjoys mud, but a sheep does not.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Why? Different nature.</a:t>
            </a:r>
          </a:p>
          <a:p>
            <a:endParaRPr lang="en-NG" sz="12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A Christian may fall into sin, but: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They are not at peace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The Holy Spirit convicts them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They desire repentance</a:t>
            </a:r>
            <a:endParaRPr lang="en-NG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     Hebrews 12:6 – “Whom the Lord loveth he </a:t>
            </a:r>
            <a:r>
              <a:rPr lang="en-US" sz="3800" dirty="0" err="1">
                <a:solidFill>
                  <a:schemeClr val="bg1"/>
                </a:solidFill>
              </a:rPr>
              <a:t>chasteneth</a:t>
            </a:r>
            <a:r>
              <a:rPr lang="en-US" sz="3800" dirty="0">
                <a:solidFill>
                  <a:schemeClr val="bg1"/>
                </a:solidFill>
              </a:rPr>
              <a:t>.”</a:t>
            </a:r>
            <a:endParaRPr lang="en-NG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88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842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shoyoyedayo@gmail.com</dc:creator>
  <cp:lastModifiedBy>shoyoyedayo@gmail.com</cp:lastModifiedBy>
  <cp:revision>2</cp:revision>
  <dcterms:created xsi:type="dcterms:W3CDTF">2026-02-14T22:07:59Z</dcterms:created>
  <dcterms:modified xsi:type="dcterms:W3CDTF">2026-02-14T23:57:22Z</dcterms:modified>
</cp:coreProperties>
</file>