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3" r:id="rId3"/>
    <p:sldId id="289" r:id="rId4"/>
    <p:sldId id="288" r:id="rId5"/>
    <p:sldId id="290" r:id="rId6"/>
    <p:sldId id="29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9" d="100"/>
          <a:sy n="49" d="100"/>
        </p:scale>
        <p:origin x="96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58179-DD61-481D-90D4-6D661AB7FD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E66F18-038D-4AD1-8ACD-3AF2E7D3A1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D9F122-8636-4F8F-8CAF-A973A656D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CB5F68-7071-4360-8E49-CC0D95EDB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85FDB-4789-48A0-BF85-6006D17A4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32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888A3-1E03-426A-86A7-E35EDC22D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6F7D99-7B5D-4349-9F10-8CBE28D1C6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883E2-B8D4-437B-9538-BB31E64F8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F883DE-796B-44A4-B9D5-1D2F008DB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BF7306-A9A1-4C00-8054-44A08F7DB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69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13173B-3542-43AC-ABBF-6021D1132C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72FEE7-9493-4E45-817E-AB547AF2EA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A5B271-822A-4848-938C-26EFC69B6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FCCD2A-920B-4D16-87A6-DB296571C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904E89-EAA2-4857-8A1D-6C3D53F6B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0445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67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6035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9421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8508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5346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67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67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6932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9189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1666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67"/>
            </a:lvl2pPr>
            <a:lvl3pPr marL="914377" indent="0">
              <a:buNone/>
              <a:defRPr sz="1200"/>
            </a:lvl3pPr>
            <a:lvl4pPr marL="1371566" indent="0">
              <a:buNone/>
              <a:defRPr sz="1067"/>
            </a:lvl4pPr>
            <a:lvl5pPr marL="1828754" indent="0">
              <a:buNone/>
              <a:defRPr sz="1067"/>
            </a:lvl5pPr>
            <a:lvl6pPr marL="2285943" indent="0">
              <a:buNone/>
              <a:defRPr sz="1067"/>
            </a:lvl6pPr>
            <a:lvl7pPr marL="2743131" indent="0">
              <a:buNone/>
              <a:defRPr sz="1067"/>
            </a:lvl7pPr>
            <a:lvl8pPr marL="3200320" indent="0">
              <a:buNone/>
              <a:defRPr sz="1067"/>
            </a:lvl8pPr>
            <a:lvl9pPr marL="3657509" indent="0">
              <a:buNone/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870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D378C-3683-4066-9926-B46472A48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25B4D-4AC6-4536-BC8C-F8BFF36BD4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3C7585-F902-446A-B090-7D8A04C19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8BACCC-6972-47DB-A651-D7D16F64B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1BEE4E-9288-47FF-8949-D23C9DD4C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9155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67"/>
            </a:lvl2pPr>
            <a:lvl3pPr marL="914377" indent="0">
              <a:buNone/>
              <a:defRPr sz="1200"/>
            </a:lvl3pPr>
            <a:lvl4pPr marL="1371566" indent="0">
              <a:buNone/>
              <a:defRPr sz="1067"/>
            </a:lvl4pPr>
            <a:lvl5pPr marL="1828754" indent="0">
              <a:buNone/>
              <a:defRPr sz="1067"/>
            </a:lvl5pPr>
            <a:lvl6pPr marL="2285943" indent="0">
              <a:buNone/>
              <a:defRPr sz="1067"/>
            </a:lvl6pPr>
            <a:lvl7pPr marL="2743131" indent="0">
              <a:buNone/>
              <a:defRPr sz="1067"/>
            </a:lvl7pPr>
            <a:lvl8pPr marL="3200320" indent="0">
              <a:buNone/>
              <a:defRPr sz="1067"/>
            </a:lvl8pPr>
            <a:lvl9pPr marL="3657509" indent="0">
              <a:buNone/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8170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432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426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8527D-4C7C-48C7-88AE-9104EFCF5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6D6AC-437A-4020-88C0-7D80A243ED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79A39D-98CF-47A8-8B5E-D9A0E7591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DC4FCB-BC0F-4914-84A1-C6E264E1B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935B3-AA68-4C4D-8769-F2F7F3190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729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1C326-829D-49CD-8AD5-AB20FCA5B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BF0493-8DAF-4F94-8863-F3FAE90246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CB2296-E6EF-43D4-B788-E9485D7E20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A02A75-B154-4DBF-92F0-AF31281BF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370D3C-BB0C-43AF-B607-8B9E44FD2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39EF99-A8D8-477C-9D2D-0FB10EF20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773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C66EF-AD77-4BF6-92CE-75090B8DF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C0CF22-26E7-4C98-B644-5E4A84FE5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323306-C03D-4D12-8F5C-AB555833B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BEC283-AFC5-4646-98F0-51D55DB494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61A0F3-C4B1-4C7E-B421-629481A76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258DDB-DA7A-4022-8AED-AAE6F9488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23FB20-9327-4107-99B6-D13CF2344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EE5875-F4CF-4064-A9D6-A0E31B163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442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FCFB2-87FE-4469-B6B3-1C36198B5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EC6F7B-2A5B-40CF-ABE4-709AA5C7E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05A73C-5C36-4446-93B8-B90D21FE5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461366-5480-447B-B9E8-DFC1EF295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735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0673DB-0CC2-4D72-822A-BA730622D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C039D3-6C4F-47BE-86E7-41FAE6306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FCDBF8-DE4F-4E48-91ED-9B03D9FBE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997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49D2C-3C39-4CD3-BF02-8C5104816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739D5-DD9C-46DA-B50C-C95F3392D4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11129A-1CA7-43F0-84EC-1E6DCE418A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1D2A0C-E2E0-419C-8FCF-CF1F30412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EE2232-09B9-4286-B413-AF95A57D2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43013E-836F-43A4-B62E-3AE693AA6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16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74085-4434-43F9-BEB5-1E983B622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638F88-A5D1-42EE-95B4-FFD6E9E21D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89F9F0-382B-4C27-9CD5-A6D715C509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275BE0-1ED2-4F4C-A464-46092356F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3C9281-29D9-4474-834A-3874B2D2D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FC96BC-D537-4DC2-9454-88C0FBED5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300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747D01-1024-4FED-970A-0ED224BC7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FDF3C5-D88C-40E3-8B8A-486F8FEDCC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903764-4FED-4FFB-89A3-62D75C50A5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C6B4A-D187-4854-B527-3699A44AAD63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06637A-46D9-406B-91A6-65D4FF0181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A67AD-86A0-428F-8549-1AA6B9C928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233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51B88-12E4-4E8C-8649-8FC0B8CF3B2B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0DBEB-DD35-4889-9D10-A8FA39745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128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A745D18-300D-49AB-970E-43B704251669}"/>
              </a:ext>
            </a:extLst>
          </p:cNvPr>
          <p:cNvSpPr txBox="1"/>
          <p:nvPr/>
        </p:nvSpPr>
        <p:spPr>
          <a:xfrm>
            <a:off x="1223435" y="258759"/>
            <a:ext cx="9557809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THE LAMB AND THE DOVE</a:t>
            </a:r>
            <a:endParaRPr lang="en-US" sz="5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CED5E6C-C5B0-99D7-7025-E07B87F32B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05792" y="1174464"/>
            <a:ext cx="8377944" cy="5387149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2BCC3B29-FB9A-C2A4-6E68-0D99F4E1DE27}"/>
              </a:ext>
            </a:extLst>
          </p:cNvPr>
          <p:cNvSpPr/>
          <p:nvPr/>
        </p:nvSpPr>
        <p:spPr>
          <a:xfrm>
            <a:off x="1942272" y="1282890"/>
            <a:ext cx="8120127" cy="5172501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187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B16FC5-46AE-DC32-7A60-93CEB85887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26FE924-0B3E-6E2B-A8DF-84382437BB83}"/>
              </a:ext>
            </a:extLst>
          </p:cNvPr>
          <p:cNvSpPr txBox="1"/>
          <p:nvPr/>
        </p:nvSpPr>
        <p:spPr>
          <a:xfrm>
            <a:off x="0" y="267231"/>
            <a:ext cx="12192000" cy="10024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 defTabSz="914377">
              <a:lnSpc>
                <a:spcPct val="80000"/>
              </a:lnSpc>
              <a:spcBef>
                <a:spcPts val="1000"/>
              </a:spcBef>
            </a:pPr>
            <a:endParaRPr lang="en-GB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gerian" panose="04020705040A02060702" pitchFamily="8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FDC1B6E-4183-1550-78A0-2EDA46C38D3F}"/>
              </a:ext>
            </a:extLst>
          </p:cNvPr>
          <p:cNvSpPr txBox="1"/>
          <p:nvPr/>
        </p:nvSpPr>
        <p:spPr>
          <a:xfrm>
            <a:off x="0" y="768441"/>
            <a:ext cx="12091101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defTabSz="914377">
              <a:buAutoNum type="arabicParenR"/>
            </a:pPr>
            <a:r>
              <a:rPr lang="en-US" sz="4400" b="1" dirty="0">
                <a:solidFill>
                  <a:srgbClr val="FFFF00"/>
                </a:solidFill>
                <a:latin typeface="Copperplate Gothic Bold" panose="020E0705020206020404" pitchFamily="34" charset="0"/>
              </a:rPr>
              <a:t>2 timothy 3:15-17</a:t>
            </a:r>
          </a:p>
          <a:p>
            <a:pPr marL="742950" indent="-742950" defTabSz="914377">
              <a:buAutoNum type="arabicParenR"/>
            </a:pPr>
            <a:r>
              <a:rPr lang="en-US" sz="4400" b="1" dirty="0">
                <a:solidFill>
                  <a:srgbClr val="FFFF00"/>
                </a:solidFill>
                <a:latin typeface="Copperplate Gothic Bold" panose="020E0705020206020404" pitchFamily="34" charset="0"/>
              </a:rPr>
              <a:t>John 1:28-34</a:t>
            </a:r>
            <a:r>
              <a:rPr lang="en-US" sz="4400" dirty="0">
                <a:solidFill>
                  <a:prstClr val="white"/>
                </a:solidFill>
                <a:latin typeface="Calibri"/>
              </a:rPr>
              <a:t>: </a:t>
            </a:r>
          </a:p>
          <a:p>
            <a:pPr defTabSz="914377"/>
            <a:r>
              <a:rPr lang="en-US" sz="6400" dirty="0">
                <a:solidFill>
                  <a:prstClr val="white"/>
                </a:solidFill>
                <a:latin typeface="Calibri"/>
              </a:rPr>
              <a:t>THIS STORY GOES BEYOND THE LORD JESUS ALONE, IT HOLDS A SERIOUS LESSON FOR US ESP. AS WE WAIT FOR THE HOLY GHOST BAPTISM</a:t>
            </a:r>
            <a:r>
              <a:rPr lang="en-US" sz="4400" dirty="0">
                <a:solidFill>
                  <a:prstClr val="white"/>
                </a:solidFill>
                <a:latin typeface="Calibri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19211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24F26B-CA99-578F-874C-532080F05E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0E647B5-02E0-0EC2-3A7B-3540776DA253}"/>
              </a:ext>
            </a:extLst>
          </p:cNvPr>
          <p:cNvSpPr txBox="1"/>
          <p:nvPr/>
        </p:nvSpPr>
        <p:spPr>
          <a:xfrm>
            <a:off x="0" y="267231"/>
            <a:ext cx="12192000" cy="10024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 defTabSz="914377">
              <a:lnSpc>
                <a:spcPct val="80000"/>
              </a:lnSpc>
              <a:spcBef>
                <a:spcPts val="1000"/>
              </a:spcBef>
            </a:pPr>
            <a:r>
              <a:rPr lang="en-US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TWO CHARACTERS:</a:t>
            </a:r>
            <a:endParaRPr lang="en-GB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gerian" panose="04020705040A02060702" pitchFamily="8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16D1D5-AE57-3B91-AD51-AC1147FE5976}"/>
              </a:ext>
            </a:extLst>
          </p:cNvPr>
          <p:cNvSpPr txBox="1"/>
          <p:nvPr/>
        </p:nvSpPr>
        <p:spPr>
          <a:xfrm>
            <a:off x="0" y="1059442"/>
            <a:ext cx="12091101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defTabSz="914377">
              <a:buAutoNum type="arabicParenR"/>
            </a:pPr>
            <a:r>
              <a:rPr lang="en-US" sz="4400" b="1" dirty="0">
                <a:solidFill>
                  <a:srgbClr val="FFFF00"/>
                </a:solidFill>
                <a:latin typeface="Copperplate Gothic Bold" panose="020E0705020206020404" pitchFamily="34" charset="0"/>
              </a:rPr>
              <a:t>THE LAMB OF GOD</a:t>
            </a:r>
          </a:p>
          <a:p>
            <a:pPr marL="742950" indent="-742950" defTabSz="914377">
              <a:buAutoNum type="arabicParenR"/>
            </a:pPr>
            <a:r>
              <a:rPr lang="en-US" sz="4400" b="1" dirty="0">
                <a:solidFill>
                  <a:srgbClr val="FFFF00"/>
                </a:solidFill>
                <a:latin typeface="Copperplate Gothic Bold" panose="020E0705020206020404" pitchFamily="34" charset="0"/>
              </a:rPr>
              <a:t>THE DOVE</a:t>
            </a:r>
          </a:p>
          <a:p>
            <a:pPr defTabSz="914377"/>
            <a:endParaRPr lang="en-US" sz="4400" dirty="0">
              <a:solidFill>
                <a:prstClr val="white"/>
              </a:solidFill>
              <a:latin typeface="Calibri"/>
            </a:endParaRPr>
          </a:p>
          <a:p>
            <a:pPr defTabSz="914377"/>
            <a:r>
              <a:rPr lang="en-US" sz="4400" b="1" dirty="0">
                <a:solidFill>
                  <a:srgbClr val="FFFF00"/>
                </a:solidFill>
                <a:latin typeface="Copperplate Gothic Bold" panose="020E0705020206020404" pitchFamily="34" charset="0"/>
              </a:rPr>
              <a:t>THE DOVE</a:t>
            </a:r>
            <a:endParaRPr lang="en-US" sz="4400" dirty="0">
              <a:solidFill>
                <a:prstClr val="white"/>
              </a:solidFill>
              <a:latin typeface="Calibri"/>
            </a:endParaRPr>
          </a:p>
          <a:p>
            <a:pPr defTabSz="914377"/>
            <a:r>
              <a:rPr lang="en-US" sz="4400" dirty="0">
                <a:solidFill>
                  <a:prstClr val="white"/>
                </a:solidFill>
                <a:latin typeface="Calibri"/>
              </a:rPr>
              <a:t>THE DOVE IS THE HOLY SPIRIT (</a:t>
            </a:r>
            <a:r>
              <a:rPr lang="en-US" sz="4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JOHN 1:32</a:t>
            </a:r>
            <a:r>
              <a:rPr lang="en-US" sz="4400" dirty="0">
                <a:solidFill>
                  <a:prstClr val="white"/>
                </a:solidFill>
                <a:latin typeface="Calibri"/>
              </a:rPr>
              <a:t>). THE HOLY SPIRIT IS SYMBOLIZED AS A DOVE BECAUSE OF THE DOVE’S  NATURE: CLEAN, MEEK, GENTLE, PURE ETC.</a:t>
            </a:r>
          </a:p>
        </p:txBody>
      </p:sp>
    </p:spTree>
    <p:extLst>
      <p:ext uri="{BB962C8B-B14F-4D97-AF65-F5344CB8AC3E}">
        <p14:creationId xmlns:p14="http://schemas.microsoft.com/office/powerpoint/2010/main" val="3486109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AB8F46-1E8F-CB47-2489-F78D3BB378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1DACFB9-6B9C-8C18-3720-E9D48A4A6361}"/>
              </a:ext>
            </a:extLst>
          </p:cNvPr>
          <p:cNvSpPr txBox="1"/>
          <p:nvPr/>
        </p:nvSpPr>
        <p:spPr>
          <a:xfrm>
            <a:off x="0" y="267231"/>
            <a:ext cx="12192000" cy="10024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 defTabSz="914377">
              <a:lnSpc>
                <a:spcPct val="80000"/>
              </a:lnSpc>
              <a:spcBef>
                <a:spcPts val="1000"/>
              </a:spcBef>
            </a:pPr>
            <a:r>
              <a:rPr lang="en-US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TWO CHARACTERS:</a:t>
            </a:r>
            <a:endParaRPr lang="en-GB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gerian" panose="04020705040A02060702" pitchFamily="8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3BA7675-075A-EA61-55F3-253362EC9FF7}"/>
              </a:ext>
            </a:extLst>
          </p:cNvPr>
          <p:cNvSpPr txBox="1"/>
          <p:nvPr/>
        </p:nvSpPr>
        <p:spPr>
          <a:xfrm>
            <a:off x="0" y="1059442"/>
            <a:ext cx="12091101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/>
            <a:r>
              <a:rPr lang="en-US" sz="4400" b="1" dirty="0">
                <a:solidFill>
                  <a:srgbClr val="FFFF00"/>
                </a:solidFill>
                <a:latin typeface="Copperplate Gothic Bold" panose="020E0705020206020404" pitchFamily="34" charset="0"/>
              </a:rPr>
              <a:t>THE LAMB OF GOD </a:t>
            </a:r>
          </a:p>
          <a:p>
            <a:pPr defTabSz="914377"/>
            <a:r>
              <a:rPr lang="en-US" sz="4400" dirty="0">
                <a:solidFill>
                  <a:prstClr val="white"/>
                </a:solidFill>
                <a:latin typeface="Calibri"/>
              </a:rPr>
              <a:t>THE LAMB OF GOD IS THE CANDIDATE FOR THE HOLY GHOST. </a:t>
            </a:r>
          </a:p>
          <a:p>
            <a:pPr defTabSz="914377"/>
            <a:r>
              <a:rPr lang="en-US" sz="4400" dirty="0">
                <a:solidFill>
                  <a:prstClr val="white"/>
                </a:solidFill>
                <a:latin typeface="Calibri"/>
              </a:rPr>
              <a:t>(</a:t>
            </a:r>
            <a:r>
              <a:rPr lang="en-US" sz="4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Examples; ACTS 2:36-38, ACTS 10:1-END, 2 KINGS 2:1-13, ACTS 1:1-8</a:t>
            </a:r>
            <a:r>
              <a:rPr lang="en-US" sz="4400" dirty="0">
                <a:solidFill>
                  <a:prstClr val="white"/>
                </a:solidFill>
                <a:latin typeface="Calibri"/>
              </a:rPr>
              <a:t>). </a:t>
            </a:r>
          </a:p>
          <a:p>
            <a:pPr defTabSz="914377"/>
            <a:r>
              <a:rPr lang="en-US" sz="4400" dirty="0">
                <a:solidFill>
                  <a:prstClr val="white"/>
                </a:solidFill>
                <a:latin typeface="Calibri"/>
              </a:rPr>
              <a:t>THE LAMB OF GOD IS LED BY HIS WORD </a:t>
            </a:r>
          </a:p>
          <a:p>
            <a:pPr defTabSz="914377"/>
            <a:r>
              <a:rPr lang="en-US" sz="4400" dirty="0">
                <a:solidFill>
                  <a:prstClr val="white"/>
                </a:solidFill>
                <a:latin typeface="Calibri"/>
              </a:rPr>
              <a:t>(</a:t>
            </a:r>
            <a:r>
              <a:rPr lang="en-US" sz="4400" b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ACTS 5:32</a:t>
            </a:r>
            <a:r>
              <a:rPr lang="en-US" sz="4400">
                <a:solidFill>
                  <a:prstClr val="white"/>
                </a:solidFill>
                <a:latin typeface="Calibri"/>
              </a:rPr>
              <a:t>). </a:t>
            </a:r>
            <a:endParaRPr lang="en-US" sz="4400" b="1" dirty="0">
              <a:solidFill>
                <a:srgbClr val="FFFF00"/>
              </a:solidFill>
              <a:latin typeface="Copperplate Gothic Bold" panose="020E07050202060204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252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A2A725-B5B4-ED77-4908-8BF8434DF4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4D321B5-CC64-7049-B2C4-2A96B0FBD0B1}"/>
              </a:ext>
            </a:extLst>
          </p:cNvPr>
          <p:cNvSpPr txBox="1"/>
          <p:nvPr/>
        </p:nvSpPr>
        <p:spPr>
          <a:xfrm>
            <a:off x="0" y="267231"/>
            <a:ext cx="12192000" cy="10024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 defTabSz="914377">
              <a:lnSpc>
                <a:spcPct val="80000"/>
              </a:lnSpc>
              <a:spcBef>
                <a:spcPts val="1000"/>
              </a:spcBef>
            </a:pPr>
            <a:r>
              <a:rPr lang="en-US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TWO CHARACTERS:</a:t>
            </a:r>
            <a:endParaRPr lang="en-GB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gerian" panose="04020705040A02060702" pitchFamily="8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7271A0C-2FD1-7D3F-6376-F1D62A9CBE92}"/>
              </a:ext>
            </a:extLst>
          </p:cNvPr>
          <p:cNvSpPr txBox="1"/>
          <p:nvPr/>
        </p:nvSpPr>
        <p:spPr>
          <a:xfrm>
            <a:off x="0" y="1059442"/>
            <a:ext cx="12091101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/>
            <a:r>
              <a:rPr lang="en-US" sz="4400" b="1" dirty="0">
                <a:solidFill>
                  <a:srgbClr val="FFFF00"/>
                </a:solidFill>
                <a:latin typeface="Copperplate Gothic Bold" panose="020E0705020206020404" pitchFamily="34" charset="0"/>
              </a:rPr>
              <a:t>N/B </a:t>
            </a:r>
          </a:p>
          <a:p>
            <a:pPr marL="571500" indent="-571500" defTabSz="914377">
              <a:buFont typeface="Wingdings" panose="05000000000000000000" pitchFamily="2" charset="2"/>
              <a:buChar char="v"/>
            </a:pPr>
            <a:r>
              <a:rPr lang="en-US" sz="4400" b="1" dirty="0">
                <a:solidFill>
                  <a:srgbClr val="FFFF00"/>
                </a:solidFill>
                <a:latin typeface="Copperplate Gothic Bold" panose="020E0705020206020404" pitchFamily="34" charset="0"/>
              </a:rPr>
              <a:t>THE DOVE WILL NOT COME ON ANOTHER ANIMAL, EXCEPT THE LAMB.</a:t>
            </a:r>
          </a:p>
          <a:p>
            <a:pPr marL="571500" indent="-571500" defTabSz="914377">
              <a:buFont typeface="Wingdings" panose="05000000000000000000" pitchFamily="2" charset="2"/>
              <a:buChar char="v"/>
            </a:pPr>
            <a:r>
              <a:rPr lang="en-US" sz="4400" b="1" dirty="0">
                <a:solidFill>
                  <a:srgbClr val="FFFF00"/>
                </a:solidFill>
                <a:latin typeface="Copperplate Gothic Bold" panose="020E0705020206020404" pitchFamily="34" charset="0"/>
              </a:rPr>
              <a:t> REPENT AND BE A LAMB TODAY – ONLY THE LAMBS WILL HAVE THE DOVE COME ON THEM.</a:t>
            </a:r>
            <a:endParaRPr lang="en-US" sz="4400" dirty="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295056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654</TotalTime>
  <Words>168</Words>
  <Application>Microsoft Office PowerPoint</Application>
  <PresentationFormat>Widescreen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Algerian</vt:lpstr>
      <vt:lpstr>Arial</vt:lpstr>
      <vt:lpstr>Calibri</vt:lpstr>
      <vt:lpstr>Calibri Light</vt:lpstr>
      <vt:lpstr>Copperplate Gothic Bold</vt:lpstr>
      <vt:lpstr>Wingdings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SUBMACHINE</dc:creator>
  <cp:lastModifiedBy>Bride Assembly</cp:lastModifiedBy>
  <cp:revision>13</cp:revision>
  <dcterms:created xsi:type="dcterms:W3CDTF">2025-04-26T22:44:26Z</dcterms:created>
  <dcterms:modified xsi:type="dcterms:W3CDTF">2025-06-01T07:33:15Z</dcterms:modified>
</cp:coreProperties>
</file>