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72" autoAdjust="0"/>
    <p:restoredTop sz="94660"/>
  </p:normalViewPr>
  <p:slideViewPr>
    <p:cSldViewPr snapToGrid="0">
      <p:cViewPr varScale="1">
        <p:scale>
          <a:sx n="77" d="100"/>
          <a:sy n="77" d="100"/>
        </p:scale>
        <p:origin x="835" y="6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A34820-E228-08EA-DB81-647F65C20F87}"/>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p>
        </p:txBody>
      </p:sp>
      <p:sp>
        <p:nvSpPr>
          <p:cNvPr id="3" name="Subtitle 2">
            <a:extLst>
              <a:ext uri="{FF2B5EF4-FFF2-40B4-BE49-F238E27FC236}">
                <a16:creationId xmlns:a16="http://schemas.microsoft.com/office/drawing/2014/main" id="{84176833-B913-2B91-9A3A-34E543F7E5A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p>
        </p:txBody>
      </p:sp>
      <p:sp>
        <p:nvSpPr>
          <p:cNvPr id="4" name="Date Placeholder 3">
            <a:extLst>
              <a:ext uri="{FF2B5EF4-FFF2-40B4-BE49-F238E27FC236}">
                <a16:creationId xmlns:a16="http://schemas.microsoft.com/office/drawing/2014/main" id="{09DAD878-6DC4-96AC-C79A-78B7E1534DA5}"/>
              </a:ext>
            </a:extLst>
          </p:cNvPr>
          <p:cNvSpPr>
            <a:spLocks noGrp="1"/>
          </p:cNvSpPr>
          <p:nvPr>
            <p:ph type="dt" sz="half" idx="10"/>
          </p:nvPr>
        </p:nvSpPr>
        <p:spPr/>
        <p:txBody>
          <a:bodyPr/>
          <a:lstStyle/>
          <a:p>
            <a:fld id="{30D947CA-DD24-4633-9E4A-346601050888}" type="datetimeFigureOut">
              <a:rPr lang="en-GB" smtClean="0"/>
              <a:t>23/02/2025</a:t>
            </a:fld>
            <a:endParaRPr lang="en-GB"/>
          </a:p>
        </p:txBody>
      </p:sp>
      <p:sp>
        <p:nvSpPr>
          <p:cNvPr id="5" name="Footer Placeholder 4">
            <a:extLst>
              <a:ext uri="{FF2B5EF4-FFF2-40B4-BE49-F238E27FC236}">
                <a16:creationId xmlns:a16="http://schemas.microsoft.com/office/drawing/2014/main" id="{1594D1FE-19E3-6490-C2F5-1613B8C0F806}"/>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6BDB4EB5-CD56-6895-DA58-66B78CFB064F}"/>
              </a:ext>
            </a:extLst>
          </p:cNvPr>
          <p:cNvSpPr>
            <a:spLocks noGrp="1"/>
          </p:cNvSpPr>
          <p:nvPr>
            <p:ph type="sldNum" sz="quarter" idx="12"/>
          </p:nvPr>
        </p:nvSpPr>
        <p:spPr/>
        <p:txBody>
          <a:bodyPr/>
          <a:lstStyle/>
          <a:p>
            <a:fld id="{A289E433-2F52-49C8-AF15-B2E89B3474CB}" type="slidenum">
              <a:rPr lang="en-GB" smtClean="0"/>
              <a:t>‹#›</a:t>
            </a:fld>
            <a:endParaRPr lang="en-GB"/>
          </a:p>
        </p:txBody>
      </p:sp>
    </p:spTree>
    <p:extLst>
      <p:ext uri="{BB962C8B-B14F-4D97-AF65-F5344CB8AC3E}">
        <p14:creationId xmlns:p14="http://schemas.microsoft.com/office/powerpoint/2010/main" val="358544176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E31FB3-7F0E-C12F-CE88-95D32962B53D}"/>
              </a:ext>
            </a:extLst>
          </p:cNvPr>
          <p:cNvSpPr>
            <a:spLocks noGrp="1"/>
          </p:cNvSpPr>
          <p:nvPr>
            <p:ph type="title"/>
          </p:nvPr>
        </p:nvSpPr>
        <p:spPr/>
        <p:txBody>
          <a:bodyPr/>
          <a:lstStyle/>
          <a:p>
            <a:r>
              <a:rPr lang="en-GB"/>
              <a:t>Click to edit Master title style</a:t>
            </a:r>
          </a:p>
        </p:txBody>
      </p:sp>
      <p:sp>
        <p:nvSpPr>
          <p:cNvPr id="3" name="Vertical Text Placeholder 2">
            <a:extLst>
              <a:ext uri="{FF2B5EF4-FFF2-40B4-BE49-F238E27FC236}">
                <a16:creationId xmlns:a16="http://schemas.microsoft.com/office/drawing/2014/main" id="{98A006D6-489C-E066-78A9-E775FABEC85E}"/>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872C8755-5257-0949-DB14-FEA05F5738E1}"/>
              </a:ext>
            </a:extLst>
          </p:cNvPr>
          <p:cNvSpPr>
            <a:spLocks noGrp="1"/>
          </p:cNvSpPr>
          <p:nvPr>
            <p:ph type="dt" sz="half" idx="10"/>
          </p:nvPr>
        </p:nvSpPr>
        <p:spPr/>
        <p:txBody>
          <a:bodyPr/>
          <a:lstStyle/>
          <a:p>
            <a:fld id="{30D947CA-DD24-4633-9E4A-346601050888}" type="datetimeFigureOut">
              <a:rPr lang="en-GB" smtClean="0"/>
              <a:t>23/02/2025</a:t>
            </a:fld>
            <a:endParaRPr lang="en-GB"/>
          </a:p>
        </p:txBody>
      </p:sp>
      <p:sp>
        <p:nvSpPr>
          <p:cNvPr id="5" name="Footer Placeholder 4">
            <a:extLst>
              <a:ext uri="{FF2B5EF4-FFF2-40B4-BE49-F238E27FC236}">
                <a16:creationId xmlns:a16="http://schemas.microsoft.com/office/drawing/2014/main" id="{5B515F16-D7E5-DE2B-6690-098A59F092E2}"/>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1BBE6463-C3DA-2052-3A64-4EC18F18D955}"/>
              </a:ext>
            </a:extLst>
          </p:cNvPr>
          <p:cNvSpPr>
            <a:spLocks noGrp="1"/>
          </p:cNvSpPr>
          <p:nvPr>
            <p:ph type="sldNum" sz="quarter" idx="12"/>
          </p:nvPr>
        </p:nvSpPr>
        <p:spPr/>
        <p:txBody>
          <a:bodyPr/>
          <a:lstStyle/>
          <a:p>
            <a:fld id="{A289E433-2F52-49C8-AF15-B2E89B3474CB}" type="slidenum">
              <a:rPr lang="en-GB" smtClean="0"/>
              <a:t>‹#›</a:t>
            </a:fld>
            <a:endParaRPr lang="en-GB"/>
          </a:p>
        </p:txBody>
      </p:sp>
    </p:spTree>
    <p:extLst>
      <p:ext uri="{BB962C8B-B14F-4D97-AF65-F5344CB8AC3E}">
        <p14:creationId xmlns:p14="http://schemas.microsoft.com/office/powerpoint/2010/main" val="13667765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EA27DBD-D51E-364D-8071-CA4A83BD39FB}"/>
              </a:ext>
            </a:extLst>
          </p:cNvPr>
          <p:cNvSpPr>
            <a:spLocks noGrp="1"/>
          </p:cNvSpPr>
          <p:nvPr>
            <p:ph type="title" orient="vert"/>
          </p:nvPr>
        </p:nvSpPr>
        <p:spPr>
          <a:xfrm>
            <a:off x="8724900" y="365125"/>
            <a:ext cx="2628900" cy="5811838"/>
          </a:xfrm>
        </p:spPr>
        <p:txBody>
          <a:bodyPr vert="eaVert"/>
          <a:lstStyle/>
          <a:p>
            <a:r>
              <a:rPr lang="en-GB"/>
              <a:t>Click to edit Master title style</a:t>
            </a:r>
          </a:p>
        </p:txBody>
      </p:sp>
      <p:sp>
        <p:nvSpPr>
          <p:cNvPr id="3" name="Vertical Text Placeholder 2">
            <a:extLst>
              <a:ext uri="{FF2B5EF4-FFF2-40B4-BE49-F238E27FC236}">
                <a16:creationId xmlns:a16="http://schemas.microsoft.com/office/drawing/2014/main" id="{007D65B0-CDA2-39F3-1854-4CA73257679E}"/>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0304F5EB-63AF-3352-C2A3-9289DA39D151}"/>
              </a:ext>
            </a:extLst>
          </p:cNvPr>
          <p:cNvSpPr>
            <a:spLocks noGrp="1"/>
          </p:cNvSpPr>
          <p:nvPr>
            <p:ph type="dt" sz="half" idx="10"/>
          </p:nvPr>
        </p:nvSpPr>
        <p:spPr/>
        <p:txBody>
          <a:bodyPr/>
          <a:lstStyle/>
          <a:p>
            <a:fld id="{30D947CA-DD24-4633-9E4A-346601050888}" type="datetimeFigureOut">
              <a:rPr lang="en-GB" smtClean="0"/>
              <a:t>23/02/2025</a:t>
            </a:fld>
            <a:endParaRPr lang="en-GB"/>
          </a:p>
        </p:txBody>
      </p:sp>
      <p:sp>
        <p:nvSpPr>
          <p:cNvPr id="5" name="Footer Placeholder 4">
            <a:extLst>
              <a:ext uri="{FF2B5EF4-FFF2-40B4-BE49-F238E27FC236}">
                <a16:creationId xmlns:a16="http://schemas.microsoft.com/office/drawing/2014/main" id="{6E523C52-7FE2-7473-9AE2-BA02BEC0F407}"/>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E5EBEBF6-1FD9-9F68-5847-F79A5B79B63B}"/>
              </a:ext>
            </a:extLst>
          </p:cNvPr>
          <p:cNvSpPr>
            <a:spLocks noGrp="1"/>
          </p:cNvSpPr>
          <p:nvPr>
            <p:ph type="sldNum" sz="quarter" idx="12"/>
          </p:nvPr>
        </p:nvSpPr>
        <p:spPr/>
        <p:txBody>
          <a:bodyPr/>
          <a:lstStyle/>
          <a:p>
            <a:fld id="{A289E433-2F52-49C8-AF15-B2E89B3474CB}" type="slidenum">
              <a:rPr lang="en-GB" smtClean="0"/>
              <a:t>‹#›</a:t>
            </a:fld>
            <a:endParaRPr lang="en-GB"/>
          </a:p>
        </p:txBody>
      </p:sp>
    </p:spTree>
    <p:extLst>
      <p:ext uri="{BB962C8B-B14F-4D97-AF65-F5344CB8AC3E}">
        <p14:creationId xmlns:p14="http://schemas.microsoft.com/office/powerpoint/2010/main" val="258989157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4B3E61-0926-1708-E7DE-C10A6F1A9728}"/>
              </a:ext>
            </a:extLst>
          </p:cNvPr>
          <p:cNvSpPr>
            <a:spLocks noGrp="1"/>
          </p:cNvSpPr>
          <p:nvPr>
            <p:ph type="title"/>
          </p:nvPr>
        </p:nvSpPr>
        <p:spPr/>
        <p:txBody>
          <a:bodyPr/>
          <a:lstStyle/>
          <a:p>
            <a:r>
              <a:rPr lang="en-GB"/>
              <a:t>Click to edit Master title style</a:t>
            </a:r>
          </a:p>
        </p:txBody>
      </p:sp>
      <p:sp>
        <p:nvSpPr>
          <p:cNvPr id="3" name="Content Placeholder 2">
            <a:extLst>
              <a:ext uri="{FF2B5EF4-FFF2-40B4-BE49-F238E27FC236}">
                <a16:creationId xmlns:a16="http://schemas.microsoft.com/office/drawing/2014/main" id="{073FCE42-A6A9-F81D-9B57-393F52D63F0F}"/>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7E101363-A654-AB3E-3181-350A9289A154}"/>
              </a:ext>
            </a:extLst>
          </p:cNvPr>
          <p:cNvSpPr>
            <a:spLocks noGrp="1"/>
          </p:cNvSpPr>
          <p:nvPr>
            <p:ph type="dt" sz="half" idx="10"/>
          </p:nvPr>
        </p:nvSpPr>
        <p:spPr/>
        <p:txBody>
          <a:bodyPr/>
          <a:lstStyle/>
          <a:p>
            <a:fld id="{30D947CA-DD24-4633-9E4A-346601050888}" type="datetimeFigureOut">
              <a:rPr lang="en-GB" smtClean="0"/>
              <a:t>23/02/2025</a:t>
            </a:fld>
            <a:endParaRPr lang="en-GB"/>
          </a:p>
        </p:txBody>
      </p:sp>
      <p:sp>
        <p:nvSpPr>
          <p:cNvPr id="5" name="Footer Placeholder 4">
            <a:extLst>
              <a:ext uri="{FF2B5EF4-FFF2-40B4-BE49-F238E27FC236}">
                <a16:creationId xmlns:a16="http://schemas.microsoft.com/office/drawing/2014/main" id="{15B8F430-508B-6FEF-65C0-AC4C4BAE2576}"/>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C4658100-C800-C057-4057-F9880F3F00A1}"/>
              </a:ext>
            </a:extLst>
          </p:cNvPr>
          <p:cNvSpPr>
            <a:spLocks noGrp="1"/>
          </p:cNvSpPr>
          <p:nvPr>
            <p:ph type="sldNum" sz="quarter" idx="12"/>
          </p:nvPr>
        </p:nvSpPr>
        <p:spPr/>
        <p:txBody>
          <a:bodyPr/>
          <a:lstStyle/>
          <a:p>
            <a:fld id="{A289E433-2F52-49C8-AF15-B2E89B3474CB}" type="slidenum">
              <a:rPr lang="en-GB" smtClean="0"/>
              <a:t>‹#›</a:t>
            </a:fld>
            <a:endParaRPr lang="en-GB"/>
          </a:p>
        </p:txBody>
      </p:sp>
    </p:spTree>
    <p:extLst>
      <p:ext uri="{BB962C8B-B14F-4D97-AF65-F5344CB8AC3E}">
        <p14:creationId xmlns:p14="http://schemas.microsoft.com/office/powerpoint/2010/main" val="14940763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724B62-856E-228B-EB58-1B3289A39B3C}"/>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p>
        </p:txBody>
      </p:sp>
      <p:sp>
        <p:nvSpPr>
          <p:cNvPr id="3" name="Text Placeholder 2">
            <a:extLst>
              <a:ext uri="{FF2B5EF4-FFF2-40B4-BE49-F238E27FC236}">
                <a16:creationId xmlns:a16="http://schemas.microsoft.com/office/drawing/2014/main" id="{0DDF255B-4DE0-E7A0-BAE3-0C80E2834DC3}"/>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053FAEED-D52D-D89F-9401-DE1ED207F79B}"/>
              </a:ext>
            </a:extLst>
          </p:cNvPr>
          <p:cNvSpPr>
            <a:spLocks noGrp="1"/>
          </p:cNvSpPr>
          <p:nvPr>
            <p:ph type="dt" sz="half" idx="10"/>
          </p:nvPr>
        </p:nvSpPr>
        <p:spPr/>
        <p:txBody>
          <a:bodyPr/>
          <a:lstStyle/>
          <a:p>
            <a:fld id="{30D947CA-DD24-4633-9E4A-346601050888}" type="datetimeFigureOut">
              <a:rPr lang="en-GB" smtClean="0"/>
              <a:t>23/02/2025</a:t>
            </a:fld>
            <a:endParaRPr lang="en-GB"/>
          </a:p>
        </p:txBody>
      </p:sp>
      <p:sp>
        <p:nvSpPr>
          <p:cNvPr id="5" name="Footer Placeholder 4">
            <a:extLst>
              <a:ext uri="{FF2B5EF4-FFF2-40B4-BE49-F238E27FC236}">
                <a16:creationId xmlns:a16="http://schemas.microsoft.com/office/drawing/2014/main" id="{B9F892BA-966D-B87F-EE58-91796B011160}"/>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325E3746-8ED0-154E-5676-2D96C2D4B7C9}"/>
              </a:ext>
            </a:extLst>
          </p:cNvPr>
          <p:cNvSpPr>
            <a:spLocks noGrp="1"/>
          </p:cNvSpPr>
          <p:nvPr>
            <p:ph type="sldNum" sz="quarter" idx="12"/>
          </p:nvPr>
        </p:nvSpPr>
        <p:spPr/>
        <p:txBody>
          <a:bodyPr/>
          <a:lstStyle/>
          <a:p>
            <a:fld id="{A289E433-2F52-49C8-AF15-B2E89B3474CB}" type="slidenum">
              <a:rPr lang="en-GB" smtClean="0"/>
              <a:t>‹#›</a:t>
            </a:fld>
            <a:endParaRPr lang="en-GB"/>
          </a:p>
        </p:txBody>
      </p:sp>
    </p:spTree>
    <p:extLst>
      <p:ext uri="{BB962C8B-B14F-4D97-AF65-F5344CB8AC3E}">
        <p14:creationId xmlns:p14="http://schemas.microsoft.com/office/powerpoint/2010/main" val="66672118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1AF19E-F4DF-52D7-B616-4D06E63DB8A8}"/>
              </a:ext>
            </a:extLst>
          </p:cNvPr>
          <p:cNvSpPr>
            <a:spLocks noGrp="1"/>
          </p:cNvSpPr>
          <p:nvPr>
            <p:ph type="title"/>
          </p:nvPr>
        </p:nvSpPr>
        <p:spPr/>
        <p:txBody>
          <a:bodyPr/>
          <a:lstStyle/>
          <a:p>
            <a:r>
              <a:rPr lang="en-GB"/>
              <a:t>Click to edit Master title style</a:t>
            </a:r>
          </a:p>
        </p:txBody>
      </p:sp>
      <p:sp>
        <p:nvSpPr>
          <p:cNvPr id="3" name="Content Placeholder 2">
            <a:extLst>
              <a:ext uri="{FF2B5EF4-FFF2-40B4-BE49-F238E27FC236}">
                <a16:creationId xmlns:a16="http://schemas.microsoft.com/office/drawing/2014/main" id="{3B103E64-5E03-C7BF-B1FC-5A993F04EC15}"/>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Content Placeholder 3">
            <a:extLst>
              <a:ext uri="{FF2B5EF4-FFF2-40B4-BE49-F238E27FC236}">
                <a16:creationId xmlns:a16="http://schemas.microsoft.com/office/drawing/2014/main" id="{378E374B-F6EC-C9C6-7286-FBEC34F0EA3E}"/>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5" name="Date Placeholder 4">
            <a:extLst>
              <a:ext uri="{FF2B5EF4-FFF2-40B4-BE49-F238E27FC236}">
                <a16:creationId xmlns:a16="http://schemas.microsoft.com/office/drawing/2014/main" id="{05201FB7-623B-26A4-63C6-7207093B07AC}"/>
              </a:ext>
            </a:extLst>
          </p:cNvPr>
          <p:cNvSpPr>
            <a:spLocks noGrp="1"/>
          </p:cNvSpPr>
          <p:nvPr>
            <p:ph type="dt" sz="half" idx="10"/>
          </p:nvPr>
        </p:nvSpPr>
        <p:spPr/>
        <p:txBody>
          <a:bodyPr/>
          <a:lstStyle/>
          <a:p>
            <a:fld id="{30D947CA-DD24-4633-9E4A-346601050888}" type="datetimeFigureOut">
              <a:rPr lang="en-GB" smtClean="0"/>
              <a:t>23/02/2025</a:t>
            </a:fld>
            <a:endParaRPr lang="en-GB"/>
          </a:p>
        </p:txBody>
      </p:sp>
      <p:sp>
        <p:nvSpPr>
          <p:cNvPr id="6" name="Footer Placeholder 5">
            <a:extLst>
              <a:ext uri="{FF2B5EF4-FFF2-40B4-BE49-F238E27FC236}">
                <a16:creationId xmlns:a16="http://schemas.microsoft.com/office/drawing/2014/main" id="{51BC25CF-DF58-8153-E287-92FC88A8D1E8}"/>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C370E96D-D690-FC97-EA76-CF9CECF5DED3}"/>
              </a:ext>
            </a:extLst>
          </p:cNvPr>
          <p:cNvSpPr>
            <a:spLocks noGrp="1"/>
          </p:cNvSpPr>
          <p:nvPr>
            <p:ph type="sldNum" sz="quarter" idx="12"/>
          </p:nvPr>
        </p:nvSpPr>
        <p:spPr/>
        <p:txBody>
          <a:bodyPr/>
          <a:lstStyle/>
          <a:p>
            <a:fld id="{A289E433-2F52-49C8-AF15-B2E89B3474CB}" type="slidenum">
              <a:rPr lang="en-GB" smtClean="0"/>
              <a:t>‹#›</a:t>
            </a:fld>
            <a:endParaRPr lang="en-GB"/>
          </a:p>
        </p:txBody>
      </p:sp>
    </p:spTree>
    <p:extLst>
      <p:ext uri="{BB962C8B-B14F-4D97-AF65-F5344CB8AC3E}">
        <p14:creationId xmlns:p14="http://schemas.microsoft.com/office/powerpoint/2010/main" val="34059134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70875D-545E-2822-A1E4-3C762B84AB30}"/>
              </a:ext>
            </a:extLst>
          </p:cNvPr>
          <p:cNvSpPr>
            <a:spLocks noGrp="1"/>
          </p:cNvSpPr>
          <p:nvPr>
            <p:ph type="title"/>
          </p:nvPr>
        </p:nvSpPr>
        <p:spPr>
          <a:xfrm>
            <a:off x="839788" y="365125"/>
            <a:ext cx="10515600" cy="1325563"/>
          </a:xfrm>
        </p:spPr>
        <p:txBody>
          <a:bodyPr/>
          <a:lstStyle/>
          <a:p>
            <a:r>
              <a:rPr lang="en-GB"/>
              <a:t>Click to edit Master title style</a:t>
            </a:r>
          </a:p>
        </p:txBody>
      </p:sp>
      <p:sp>
        <p:nvSpPr>
          <p:cNvPr id="3" name="Text Placeholder 2">
            <a:extLst>
              <a:ext uri="{FF2B5EF4-FFF2-40B4-BE49-F238E27FC236}">
                <a16:creationId xmlns:a16="http://schemas.microsoft.com/office/drawing/2014/main" id="{93A58B78-7993-8D02-191D-D32DE23FC48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4D66F0A9-922E-D76E-4E62-625AF7FB4FDA}"/>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5" name="Text Placeholder 4">
            <a:extLst>
              <a:ext uri="{FF2B5EF4-FFF2-40B4-BE49-F238E27FC236}">
                <a16:creationId xmlns:a16="http://schemas.microsoft.com/office/drawing/2014/main" id="{BEFFAE6D-A31E-AD91-9E38-F98770CB2F6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466C316D-6714-0359-788B-1DE4DBBDD9F5}"/>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7" name="Date Placeholder 6">
            <a:extLst>
              <a:ext uri="{FF2B5EF4-FFF2-40B4-BE49-F238E27FC236}">
                <a16:creationId xmlns:a16="http://schemas.microsoft.com/office/drawing/2014/main" id="{ED201FD2-FC33-D968-A87C-E6F1C0CEB105}"/>
              </a:ext>
            </a:extLst>
          </p:cNvPr>
          <p:cNvSpPr>
            <a:spLocks noGrp="1"/>
          </p:cNvSpPr>
          <p:nvPr>
            <p:ph type="dt" sz="half" idx="10"/>
          </p:nvPr>
        </p:nvSpPr>
        <p:spPr/>
        <p:txBody>
          <a:bodyPr/>
          <a:lstStyle/>
          <a:p>
            <a:fld id="{30D947CA-DD24-4633-9E4A-346601050888}" type="datetimeFigureOut">
              <a:rPr lang="en-GB" smtClean="0"/>
              <a:t>23/02/2025</a:t>
            </a:fld>
            <a:endParaRPr lang="en-GB"/>
          </a:p>
        </p:txBody>
      </p:sp>
      <p:sp>
        <p:nvSpPr>
          <p:cNvPr id="8" name="Footer Placeholder 7">
            <a:extLst>
              <a:ext uri="{FF2B5EF4-FFF2-40B4-BE49-F238E27FC236}">
                <a16:creationId xmlns:a16="http://schemas.microsoft.com/office/drawing/2014/main" id="{03A65624-1138-449B-559F-6918236B355B}"/>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1F868058-4EAF-AF3C-37F9-851135C69C19}"/>
              </a:ext>
            </a:extLst>
          </p:cNvPr>
          <p:cNvSpPr>
            <a:spLocks noGrp="1"/>
          </p:cNvSpPr>
          <p:nvPr>
            <p:ph type="sldNum" sz="quarter" idx="12"/>
          </p:nvPr>
        </p:nvSpPr>
        <p:spPr/>
        <p:txBody>
          <a:bodyPr/>
          <a:lstStyle/>
          <a:p>
            <a:fld id="{A289E433-2F52-49C8-AF15-B2E89B3474CB}" type="slidenum">
              <a:rPr lang="en-GB" smtClean="0"/>
              <a:t>‹#›</a:t>
            </a:fld>
            <a:endParaRPr lang="en-GB"/>
          </a:p>
        </p:txBody>
      </p:sp>
    </p:spTree>
    <p:extLst>
      <p:ext uri="{BB962C8B-B14F-4D97-AF65-F5344CB8AC3E}">
        <p14:creationId xmlns:p14="http://schemas.microsoft.com/office/powerpoint/2010/main" val="133366507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D32F0A-48DF-10B2-C355-CCD33B7CA678}"/>
              </a:ext>
            </a:extLst>
          </p:cNvPr>
          <p:cNvSpPr>
            <a:spLocks noGrp="1"/>
          </p:cNvSpPr>
          <p:nvPr>
            <p:ph type="title"/>
          </p:nvPr>
        </p:nvSpPr>
        <p:spPr/>
        <p:txBody>
          <a:bodyPr/>
          <a:lstStyle/>
          <a:p>
            <a:r>
              <a:rPr lang="en-GB"/>
              <a:t>Click to edit Master title style</a:t>
            </a:r>
          </a:p>
        </p:txBody>
      </p:sp>
      <p:sp>
        <p:nvSpPr>
          <p:cNvPr id="3" name="Date Placeholder 2">
            <a:extLst>
              <a:ext uri="{FF2B5EF4-FFF2-40B4-BE49-F238E27FC236}">
                <a16:creationId xmlns:a16="http://schemas.microsoft.com/office/drawing/2014/main" id="{55718089-2DC8-3A21-B2D3-928C360E412B}"/>
              </a:ext>
            </a:extLst>
          </p:cNvPr>
          <p:cNvSpPr>
            <a:spLocks noGrp="1"/>
          </p:cNvSpPr>
          <p:nvPr>
            <p:ph type="dt" sz="half" idx="10"/>
          </p:nvPr>
        </p:nvSpPr>
        <p:spPr/>
        <p:txBody>
          <a:bodyPr/>
          <a:lstStyle/>
          <a:p>
            <a:fld id="{30D947CA-DD24-4633-9E4A-346601050888}" type="datetimeFigureOut">
              <a:rPr lang="en-GB" smtClean="0"/>
              <a:t>23/02/2025</a:t>
            </a:fld>
            <a:endParaRPr lang="en-GB"/>
          </a:p>
        </p:txBody>
      </p:sp>
      <p:sp>
        <p:nvSpPr>
          <p:cNvPr id="4" name="Footer Placeholder 3">
            <a:extLst>
              <a:ext uri="{FF2B5EF4-FFF2-40B4-BE49-F238E27FC236}">
                <a16:creationId xmlns:a16="http://schemas.microsoft.com/office/drawing/2014/main" id="{E39F0835-7EDF-2EE6-1F29-684D1B71B1F1}"/>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39FC7370-1DAA-E017-C1CA-7832F5B1B152}"/>
              </a:ext>
            </a:extLst>
          </p:cNvPr>
          <p:cNvSpPr>
            <a:spLocks noGrp="1"/>
          </p:cNvSpPr>
          <p:nvPr>
            <p:ph type="sldNum" sz="quarter" idx="12"/>
          </p:nvPr>
        </p:nvSpPr>
        <p:spPr/>
        <p:txBody>
          <a:bodyPr/>
          <a:lstStyle/>
          <a:p>
            <a:fld id="{A289E433-2F52-49C8-AF15-B2E89B3474CB}" type="slidenum">
              <a:rPr lang="en-GB" smtClean="0"/>
              <a:t>‹#›</a:t>
            </a:fld>
            <a:endParaRPr lang="en-GB"/>
          </a:p>
        </p:txBody>
      </p:sp>
    </p:spTree>
    <p:extLst>
      <p:ext uri="{BB962C8B-B14F-4D97-AF65-F5344CB8AC3E}">
        <p14:creationId xmlns:p14="http://schemas.microsoft.com/office/powerpoint/2010/main" val="17448870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BA16BD1-FEC2-3419-206D-F55E39EEB188}"/>
              </a:ext>
            </a:extLst>
          </p:cNvPr>
          <p:cNvSpPr>
            <a:spLocks noGrp="1"/>
          </p:cNvSpPr>
          <p:nvPr>
            <p:ph type="dt" sz="half" idx="10"/>
          </p:nvPr>
        </p:nvSpPr>
        <p:spPr/>
        <p:txBody>
          <a:bodyPr/>
          <a:lstStyle/>
          <a:p>
            <a:fld id="{30D947CA-DD24-4633-9E4A-346601050888}" type="datetimeFigureOut">
              <a:rPr lang="en-GB" smtClean="0"/>
              <a:t>23/02/2025</a:t>
            </a:fld>
            <a:endParaRPr lang="en-GB"/>
          </a:p>
        </p:txBody>
      </p:sp>
      <p:sp>
        <p:nvSpPr>
          <p:cNvPr id="3" name="Footer Placeholder 2">
            <a:extLst>
              <a:ext uri="{FF2B5EF4-FFF2-40B4-BE49-F238E27FC236}">
                <a16:creationId xmlns:a16="http://schemas.microsoft.com/office/drawing/2014/main" id="{2CB4BBA6-61B3-3D89-C2B9-FDB5B204D86F}"/>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C45F5D20-403C-5FAE-07E5-C5134A0C32A4}"/>
              </a:ext>
            </a:extLst>
          </p:cNvPr>
          <p:cNvSpPr>
            <a:spLocks noGrp="1"/>
          </p:cNvSpPr>
          <p:nvPr>
            <p:ph type="sldNum" sz="quarter" idx="12"/>
          </p:nvPr>
        </p:nvSpPr>
        <p:spPr/>
        <p:txBody>
          <a:bodyPr/>
          <a:lstStyle/>
          <a:p>
            <a:fld id="{A289E433-2F52-49C8-AF15-B2E89B3474CB}" type="slidenum">
              <a:rPr lang="en-GB" smtClean="0"/>
              <a:t>‹#›</a:t>
            </a:fld>
            <a:endParaRPr lang="en-GB"/>
          </a:p>
        </p:txBody>
      </p:sp>
    </p:spTree>
    <p:extLst>
      <p:ext uri="{BB962C8B-B14F-4D97-AF65-F5344CB8AC3E}">
        <p14:creationId xmlns:p14="http://schemas.microsoft.com/office/powerpoint/2010/main" val="39867663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8064F2-8AD5-84D0-D1A8-A76931E98FAC}"/>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p>
        </p:txBody>
      </p:sp>
      <p:sp>
        <p:nvSpPr>
          <p:cNvPr id="3" name="Content Placeholder 2">
            <a:extLst>
              <a:ext uri="{FF2B5EF4-FFF2-40B4-BE49-F238E27FC236}">
                <a16:creationId xmlns:a16="http://schemas.microsoft.com/office/drawing/2014/main" id="{55349D96-1E47-0006-7F03-4C7309B5116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Text Placeholder 3">
            <a:extLst>
              <a:ext uri="{FF2B5EF4-FFF2-40B4-BE49-F238E27FC236}">
                <a16:creationId xmlns:a16="http://schemas.microsoft.com/office/drawing/2014/main" id="{2D385BC4-BA56-7125-FBF2-20C5A83317C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9E30B42A-C26F-FE1C-76E1-25AFB23569BF}"/>
              </a:ext>
            </a:extLst>
          </p:cNvPr>
          <p:cNvSpPr>
            <a:spLocks noGrp="1"/>
          </p:cNvSpPr>
          <p:nvPr>
            <p:ph type="dt" sz="half" idx="10"/>
          </p:nvPr>
        </p:nvSpPr>
        <p:spPr/>
        <p:txBody>
          <a:bodyPr/>
          <a:lstStyle/>
          <a:p>
            <a:fld id="{30D947CA-DD24-4633-9E4A-346601050888}" type="datetimeFigureOut">
              <a:rPr lang="en-GB" smtClean="0"/>
              <a:t>23/02/2025</a:t>
            </a:fld>
            <a:endParaRPr lang="en-GB"/>
          </a:p>
        </p:txBody>
      </p:sp>
      <p:sp>
        <p:nvSpPr>
          <p:cNvPr id="6" name="Footer Placeholder 5">
            <a:extLst>
              <a:ext uri="{FF2B5EF4-FFF2-40B4-BE49-F238E27FC236}">
                <a16:creationId xmlns:a16="http://schemas.microsoft.com/office/drawing/2014/main" id="{8B85341D-86DA-AD63-FA08-9D5613C1F0FE}"/>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4D7F4D33-4703-9839-A835-2B72D6FDCCDD}"/>
              </a:ext>
            </a:extLst>
          </p:cNvPr>
          <p:cNvSpPr>
            <a:spLocks noGrp="1"/>
          </p:cNvSpPr>
          <p:nvPr>
            <p:ph type="sldNum" sz="quarter" idx="12"/>
          </p:nvPr>
        </p:nvSpPr>
        <p:spPr/>
        <p:txBody>
          <a:bodyPr/>
          <a:lstStyle/>
          <a:p>
            <a:fld id="{A289E433-2F52-49C8-AF15-B2E89B3474CB}" type="slidenum">
              <a:rPr lang="en-GB" smtClean="0"/>
              <a:t>‹#›</a:t>
            </a:fld>
            <a:endParaRPr lang="en-GB"/>
          </a:p>
        </p:txBody>
      </p:sp>
    </p:spTree>
    <p:extLst>
      <p:ext uri="{BB962C8B-B14F-4D97-AF65-F5344CB8AC3E}">
        <p14:creationId xmlns:p14="http://schemas.microsoft.com/office/powerpoint/2010/main" val="422746874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62C5B3-735F-36D6-A7B8-B329798DA8AD}"/>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p>
        </p:txBody>
      </p:sp>
      <p:sp>
        <p:nvSpPr>
          <p:cNvPr id="3" name="Picture Placeholder 2">
            <a:extLst>
              <a:ext uri="{FF2B5EF4-FFF2-40B4-BE49-F238E27FC236}">
                <a16:creationId xmlns:a16="http://schemas.microsoft.com/office/drawing/2014/main" id="{B2C7089B-71F1-5EA6-543D-516358B8CEB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88B41899-0413-8FA0-4E1D-62BD2009BDE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FB4FD669-A1F1-5721-E47D-EB3826AE91F3}"/>
              </a:ext>
            </a:extLst>
          </p:cNvPr>
          <p:cNvSpPr>
            <a:spLocks noGrp="1"/>
          </p:cNvSpPr>
          <p:nvPr>
            <p:ph type="dt" sz="half" idx="10"/>
          </p:nvPr>
        </p:nvSpPr>
        <p:spPr/>
        <p:txBody>
          <a:bodyPr/>
          <a:lstStyle/>
          <a:p>
            <a:fld id="{30D947CA-DD24-4633-9E4A-346601050888}" type="datetimeFigureOut">
              <a:rPr lang="en-GB" smtClean="0"/>
              <a:t>23/02/2025</a:t>
            </a:fld>
            <a:endParaRPr lang="en-GB"/>
          </a:p>
        </p:txBody>
      </p:sp>
      <p:sp>
        <p:nvSpPr>
          <p:cNvPr id="6" name="Footer Placeholder 5">
            <a:extLst>
              <a:ext uri="{FF2B5EF4-FFF2-40B4-BE49-F238E27FC236}">
                <a16:creationId xmlns:a16="http://schemas.microsoft.com/office/drawing/2014/main" id="{7902B043-F762-C03D-C16E-4F2AA170353E}"/>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2D84AA48-668D-0A26-F85E-90D8989730E5}"/>
              </a:ext>
            </a:extLst>
          </p:cNvPr>
          <p:cNvSpPr>
            <a:spLocks noGrp="1"/>
          </p:cNvSpPr>
          <p:nvPr>
            <p:ph type="sldNum" sz="quarter" idx="12"/>
          </p:nvPr>
        </p:nvSpPr>
        <p:spPr/>
        <p:txBody>
          <a:bodyPr/>
          <a:lstStyle/>
          <a:p>
            <a:fld id="{A289E433-2F52-49C8-AF15-B2E89B3474CB}" type="slidenum">
              <a:rPr lang="en-GB" smtClean="0"/>
              <a:t>‹#›</a:t>
            </a:fld>
            <a:endParaRPr lang="en-GB"/>
          </a:p>
        </p:txBody>
      </p:sp>
    </p:spTree>
    <p:extLst>
      <p:ext uri="{BB962C8B-B14F-4D97-AF65-F5344CB8AC3E}">
        <p14:creationId xmlns:p14="http://schemas.microsoft.com/office/powerpoint/2010/main" val="33927024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15F52DB-9837-5130-2FCF-D20FAAC966A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p>
        </p:txBody>
      </p:sp>
      <p:sp>
        <p:nvSpPr>
          <p:cNvPr id="3" name="Text Placeholder 2">
            <a:extLst>
              <a:ext uri="{FF2B5EF4-FFF2-40B4-BE49-F238E27FC236}">
                <a16:creationId xmlns:a16="http://schemas.microsoft.com/office/drawing/2014/main" id="{8D6F80A4-D48C-3765-44B4-1626DA6C053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1F0B1DB4-149E-5985-E995-3B8B0693B34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0D947CA-DD24-4633-9E4A-346601050888}" type="datetimeFigureOut">
              <a:rPr lang="en-GB" smtClean="0"/>
              <a:t>23/02/2025</a:t>
            </a:fld>
            <a:endParaRPr lang="en-GB"/>
          </a:p>
        </p:txBody>
      </p:sp>
      <p:sp>
        <p:nvSpPr>
          <p:cNvPr id="5" name="Footer Placeholder 4">
            <a:extLst>
              <a:ext uri="{FF2B5EF4-FFF2-40B4-BE49-F238E27FC236}">
                <a16:creationId xmlns:a16="http://schemas.microsoft.com/office/drawing/2014/main" id="{63B9D6C0-E829-5975-0D2B-B61E5E32B03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30D950DA-C52B-1AEE-2452-BEEF33EE653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289E433-2F52-49C8-AF15-B2E89B3474CB}" type="slidenum">
              <a:rPr lang="en-GB" smtClean="0"/>
              <a:t>‹#›</a:t>
            </a:fld>
            <a:endParaRPr lang="en-GB"/>
          </a:p>
        </p:txBody>
      </p:sp>
    </p:spTree>
    <p:extLst>
      <p:ext uri="{BB962C8B-B14F-4D97-AF65-F5344CB8AC3E}">
        <p14:creationId xmlns:p14="http://schemas.microsoft.com/office/powerpoint/2010/main" val="358558537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1">
            <a:lumMod val="50000"/>
          </a:schemeClr>
        </a:solidFill>
        <a:effectLst/>
      </p:bgPr>
    </p:bg>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E63B2945-55F1-27A7-D31B-22839A45D1BB}"/>
              </a:ext>
            </a:extLst>
          </p:cNvPr>
          <p:cNvSpPr txBox="1"/>
          <p:nvPr/>
        </p:nvSpPr>
        <p:spPr>
          <a:xfrm>
            <a:off x="75465" y="2014753"/>
            <a:ext cx="12041069" cy="3785652"/>
          </a:xfrm>
          <a:prstGeom prst="rect">
            <a:avLst/>
          </a:prstGeom>
          <a:noFill/>
        </p:spPr>
        <p:txBody>
          <a:bodyPr wrap="square" rtlCol="0">
            <a:spAutoFit/>
          </a:bodyPr>
          <a:lstStyle/>
          <a:p>
            <a:pPr algn="ctr"/>
            <a:r>
              <a:rPr lang="en-US" sz="8000" b="1" dirty="0">
                <a:solidFill>
                  <a:srgbClr val="FFFF00"/>
                </a:solidFill>
                <a:latin typeface="Copperplate Gothic Bold" panose="020E0705020206020404" pitchFamily="34" charset="0"/>
              </a:rPr>
              <a:t>THE MINISTERS OF GADARENES</a:t>
            </a:r>
          </a:p>
          <a:p>
            <a:pPr algn="ctr"/>
            <a:r>
              <a:rPr lang="en-US" sz="8000" b="1" dirty="0">
                <a:solidFill>
                  <a:srgbClr val="FFFF00"/>
                </a:solidFill>
                <a:latin typeface="Copperplate Gothic Bold" panose="020E0705020206020404" pitchFamily="34" charset="0"/>
              </a:rPr>
              <a:t>(PT1)</a:t>
            </a:r>
            <a:endParaRPr lang="en-GB" sz="8000" b="1" dirty="0">
              <a:solidFill>
                <a:srgbClr val="FFFF00"/>
              </a:solidFill>
              <a:latin typeface="Copperplate Gothic Bold" panose="020E0705020206020404" pitchFamily="34" charset="0"/>
            </a:endParaRPr>
          </a:p>
        </p:txBody>
      </p:sp>
    </p:spTree>
    <p:extLst>
      <p:ext uri="{BB962C8B-B14F-4D97-AF65-F5344CB8AC3E}">
        <p14:creationId xmlns:p14="http://schemas.microsoft.com/office/powerpoint/2010/main" val="155010829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accent1">
            <a:lumMod val="50000"/>
          </a:schemeClr>
        </a:solidFill>
        <a:effectLst/>
      </p:bgPr>
    </p:bg>
    <p:spTree>
      <p:nvGrpSpPr>
        <p:cNvPr id="1" name="">
          <a:extLst>
            <a:ext uri="{FF2B5EF4-FFF2-40B4-BE49-F238E27FC236}">
              <a16:creationId xmlns:a16="http://schemas.microsoft.com/office/drawing/2014/main" id="{4B75294B-36E0-55CA-B519-99C562283851}"/>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C33DC909-16E7-070B-0729-CCA6C699069D}"/>
              </a:ext>
            </a:extLst>
          </p:cNvPr>
          <p:cNvSpPr txBox="1"/>
          <p:nvPr/>
        </p:nvSpPr>
        <p:spPr>
          <a:xfrm>
            <a:off x="0" y="-66502"/>
            <a:ext cx="12062680" cy="6955750"/>
          </a:xfrm>
          <a:prstGeom prst="rect">
            <a:avLst/>
          </a:prstGeom>
          <a:noFill/>
        </p:spPr>
        <p:txBody>
          <a:bodyPr wrap="square" rtlCol="0">
            <a:spAutoFit/>
          </a:bodyPr>
          <a:lstStyle/>
          <a:p>
            <a:r>
              <a:rPr lang="en-US" sz="5200" dirty="0">
                <a:solidFill>
                  <a:schemeClr val="bg1"/>
                </a:solidFill>
                <a:cs typeface="Arial" panose="020B0604020202020204" pitchFamily="34" charset="0"/>
              </a:rPr>
              <a:t>	ii) They know, obey and follow their ministers:  They follow and do only what their ministers show them.</a:t>
            </a:r>
          </a:p>
          <a:p>
            <a:r>
              <a:rPr lang="en-US" sz="5200" dirty="0">
                <a:solidFill>
                  <a:schemeClr val="bg1"/>
                </a:solidFill>
                <a:cs typeface="Arial" panose="020B0604020202020204" pitchFamily="34" charset="0"/>
              </a:rPr>
              <a:t>	iii) They appeared the gentile way before Him( Jesus) because they didn’t know Him.</a:t>
            </a:r>
          </a:p>
          <a:p>
            <a:endParaRPr lang="en-US" sz="3000" dirty="0">
              <a:solidFill>
                <a:schemeClr val="bg1"/>
              </a:solidFill>
              <a:cs typeface="Arial" panose="020B0604020202020204" pitchFamily="34" charset="0"/>
            </a:endParaRPr>
          </a:p>
          <a:p>
            <a:r>
              <a:rPr lang="en-US" sz="5200" dirty="0">
                <a:solidFill>
                  <a:schemeClr val="bg1"/>
                </a:solidFill>
                <a:cs typeface="Arial" panose="020B0604020202020204" pitchFamily="34" charset="0"/>
              </a:rPr>
              <a:t>    • Some sermons that produced the multitude </a:t>
            </a:r>
          </a:p>
          <a:p>
            <a:r>
              <a:rPr lang="en-US" sz="5200" dirty="0">
                <a:solidFill>
                  <a:srgbClr val="FFFF00"/>
                </a:solidFill>
                <a:cs typeface="Arial" panose="020B0604020202020204" pitchFamily="34" charset="0"/>
              </a:rPr>
              <a:t>( Mark 5:14-15,  Luke 8 : 34 - 36 )</a:t>
            </a:r>
            <a:endParaRPr lang="en-US" sz="5400" dirty="0">
              <a:solidFill>
                <a:srgbClr val="FFFF00"/>
              </a:solidFill>
              <a:cs typeface="Arial" panose="020B0604020202020204" pitchFamily="34" charset="0"/>
            </a:endParaRPr>
          </a:p>
        </p:txBody>
      </p:sp>
    </p:spTree>
    <p:extLst>
      <p:ext uri="{BB962C8B-B14F-4D97-AF65-F5344CB8AC3E}">
        <p14:creationId xmlns:p14="http://schemas.microsoft.com/office/powerpoint/2010/main" val="391091642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accent1">
            <a:lumMod val="50000"/>
          </a:schemeClr>
        </a:solidFill>
        <a:effectLst/>
      </p:bgPr>
    </p:bg>
    <p:spTree>
      <p:nvGrpSpPr>
        <p:cNvPr id="1" name="">
          <a:extLst>
            <a:ext uri="{FF2B5EF4-FFF2-40B4-BE49-F238E27FC236}">
              <a16:creationId xmlns:a16="http://schemas.microsoft.com/office/drawing/2014/main" id="{A4191330-ADE0-A7BC-6096-4D22F537904B}"/>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A058DCCB-B8E1-4A6C-3DF1-B8A008E3EE07}"/>
              </a:ext>
            </a:extLst>
          </p:cNvPr>
          <p:cNvSpPr txBox="1"/>
          <p:nvPr/>
        </p:nvSpPr>
        <p:spPr>
          <a:xfrm>
            <a:off x="0" y="-66502"/>
            <a:ext cx="12062680" cy="6740307"/>
          </a:xfrm>
          <a:prstGeom prst="rect">
            <a:avLst/>
          </a:prstGeom>
          <a:noFill/>
        </p:spPr>
        <p:txBody>
          <a:bodyPr wrap="square" rtlCol="0">
            <a:spAutoFit/>
          </a:bodyPr>
          <a:lstStyle/>
          <a:p>
            <a:r>
              <a:rPr lang="en-US" sz="5400" dirty="0">
                <a:solidFill>
                  <a:schemeClr val="bg1"/>
                </a:solidFill>
                <a:cs typeface="Arial" panose="020B0604020202020204" pitchFamily="34" charset="0"/>
              </a:rPr>
              <a:t>Remember that the multitudes don't like hard sermons </a:t>
            </a:r>
          </a:p>
          <a:p>
            <a:r>
              <a:rPr lang="en-US" sz="5400" dirty="0">
                <a:solidFill>
                  <a:srgbClr val="FFFF00"/>
                </a:solidFill>
                <a:cs typeface="Arial" panose="020B0604020202020204" pitchFamily="34" charset="0"/>
              </a:rPr>
              <a:t>(John 6: 53 - 60). </a:t>
            </a:r>
          </a:p>
          <a:p>
            <a:r>
              <a:rPr lang="en-US" sz="5400" dirty="0">
                <a:solidFill>
                  <a:schemeClr val="bg1"/>
                </a:solidFill>
                <a:cs typeface="Arial" panose="020B0604020202020204" pitchFamily="34" charset="0"/>
              </a:rPr>
              <a:t>They are not eagles, just like </a:t>
            </a:r>
            <a:r>
              <a:rPr lang="en-US" sz="5400" dirty="0" err="1">
                <a:solidFill>
                  <a:schemeClr val="bg1"/>
                </a:solidFill>
                <a:cs typeface="Arial" panose="020B0604020202020204" pitchFamily="34" charset="0"/>
              </a:rPr>
              <a:t>Ahimaaz</a:t>
            </a:r>
            <a:r>
              <a:rPr lang="en-US" sz="5400" dirty="0">
                <a:solidFill>
                  <a:schemeClr val="bg1"/>
                </a:solidFill>
                <a:cs typeface="Arial" panose="020B0604020202020204" pitchFamily="34" charset="0"/>
              </a:rPr>
              <a:t> who saw something and began to run</a:t>
            </a:r>
          </a:p>
          <a:p>
            <a:r>
              <a:rPr lang="en-US" sz="5400" dirty="0">
                <a:solidFill>
                  <a:srgbClr val="FFFF00"/>
                </a:solidFill>
                <a:cs typeface="Arial" panose="020B0604020202020204" pitchFamily="34" charset="0"/>
              </a:rPr>
              <a:t>(2 Samuel 18: 29). </a:t>
            </a:r>
          </a:p>
          <a:p>
            <a:r>
              <a:rPr lang="en-US" sz="5400" dirty="0">
                <a:solidFill>
                  <a:schemeClr val="bg1"/>
                </a:solidFill>
                <a:cs typeface="Arial" panose="020B0604020202020204" pitchFamily="34" charset="0"/>
              </a:rPr>
              <a:t>These ministers also saw a man, very anointed and with His disciples. </a:t>
            </a:r>
            <a:endParaRPr lang="en-US" sz="6000" dirty="0">
              <a:solidFill>
                <a:schemeClr val="bg1"/>
              </a:solidFill>
              <a:cs typeface="Arial" panose="020B0604020202020204" pitchFamily="34" charset="0"/>
            </a:endParaRPr>
          </a:p>
        </p:txBody>
      </p:sp>
    </p:spTree>
    <p:extLst>
      <p:ext uri="{BB962C8B-B14F-4D97-AF65-F5344CB8AC3E}">
        <p14:creationId xmlns:p14="http://schemas.microsoft.com/office/powerpoint/2010/main" val="277483022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accent1">
            <a:lumMod val="50000"/>
          </a:schemeClr>
        </a:solidFill>
        <a:effectLst/>
      </p:bgPr>
    </p:bg>
    <p:spTree>
      <p:nvGrpSpPr>
        <p:cNvPr id="1" name="">
          <a:extLst>
            <a:ext uri="{FF2B5EF4-FFF2-40B4-BE49-F238E27FC236}">
              <a16:creationId xmlns:a16="http://schemas.microsoft.com/office/drawing/2014/main" id="{0C815A41-268C-B541-E1FB-96E4DB351022}"/>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32545179-1E56-1D86-4EC9-80E9765354FF}"/>
              </a:ext>
            </a:extLst>
          </p:cNvPr>
          <p:cNvSpPr txBox="1"/>
          <p:nvPr/>
        </p:nvSpPr>
        <p:spPr>
          <a:xfrm>
            <a:off x="0" y="-66502"/>
            <a:ext cx="12062680" cy="7017306"/>
          </a:xfrm>
          <a:prstGeom prst="rect">
            <a:avLst/>
          </a:prstGeom>
          <a:noFill/>
        </p:spPr>
        <p:txBody>
          <a:bodyPr wrap="square" rtlCol="0">
            <a:spAutoFit/>
          </a:bodyPr>
          <a:lstStyle/>
          <a:p>
            <a:r>
              <a:rPr lang="en-US" sz="5000" dirty="0">
                <a:solidFill>
                  <a:schemeClr val="bg1"/>
                </a:solidFill>
                <a:cs typeface="Arial" panose="020B0604020202020204" pitchFamily="34" charset="0"/>
              </a:rPr>
              <a:t> So, they came out and formed groups with different names because; </a:t>
            </a:r>
          </a:p>
          <a:p>
            <a:r>
              <a:rPr lang="en-US" sz="5000" dirty="0">
                <a:solidFill>
                  <a:schemeClr val="bg1"/>
                </a:solidFill>
                <a:cs typeface="Arial" panose="020B0604020202020204" pitchFamily="34" charset="0"/>
              </a:rPr>
              <a:t>    I) They heard about a man that just came into their country, but they don't know Him .</a:t>
            </a:r>
          </a:p>
          <a:p>
            <a:r>
              <a:rPr lang="en-US" sz="5000" dirty="0">
                <a:solidFill>
                  <a:schemeClr val="bg1"/>
                </a:solidFill>
                <a:cs typeface="Arial" panose="020B0604020202020204" pitchFamily="34" charset="0"/>
              </a:rPr>
              <a:t>    ii) They heard that He was very anointed , but never heard about the Holy ghost baptism. </a:t>
            </a:r>
          </a:p>
          <a:p>
            <a:r>
              <a:rPr lang="en-US" sz="5000" dirty="0">
                <a:solidFill>
                  <a:schemeClr val="bg1"/>
                </a:solidFill>
                <a:cs typeface="Arial" panose="020B0604020202020204" pitchFamily="34" charset="0"/>
              </a:rPr>
              <a:t>    iii) He came with His team, let's go out and reject Him from our country (church) </a:t>
            </a:r>
          </a:p>
        </p:txBody>
      </p:sp>
    </p:spTree>
    <p:extLst>
      <p:ext uri="{BB962C8B-B14F-4D97-AF65-F5344CB8AC3E}">
        <p14:creationId xmlns:p14="http://schemas.microsoft.com/office/powerpoint/2010/main" val="174745234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accent1">
            <a:lumMod val="50000"/>
          </a:schemeClr>
        </a:solidFill>
        <a:effectLst/>
      </p:bgPr>
    </p:bg>
    <p:spTree>
      <p:nvGrpSpPr>
        <p:cNvPr id="1" name="">
          <a:extLst>
            <a:ext uri="{FF2B5EF4-FFF2-40B4-BE49-F238E27FC236}">
              <a16:creationId xmlns:a16="http://schemas.microsoft.com/office/drawing/2014/main" id="{DEFA3EB9-D268-AC46-E682-9E16FB0AE922}"/>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916539BF-9817-80AC-D82B-39AE2F504BB2}"/>
              </a:ext>
            </a:extLst>
          </p:cNvPr>
          <p:cNvSpPr txBox="1"/>
          <p:nvPr/>
        </p:nvSpPr>
        <p:spPr>
          <a:xfrm>
            <a:off x="0" y="-66502"/>
            <a:ext cx="12062680" cy="5324535"/>
          </a:xfrm>
          <a:prstGeom prst="rect">
            <a:avLst/>
          </a:prstGeom>
          <a:noFill/>
        </p:spPr>
        <p:txBody>
          <a:bodyPr wrap="square" rtlCol="0">
            <a:spAutoFit/>
          </a:bodyPr>
          <a:lstStyle/>
          <a:p>
            <a:r>
              <a:rPr lang="en-US" sz="6000" dirty="0">
                <a:solidFill>
                  <a:schemeClr val="bg1"/>
                </a:solidFill>
                <a:cs typeface="Arial" panose="020B0604020202020204" pitchFamily="34" charset="0"/>
              </a:rPr>
              <a:t>Beware of "the  multitudes" who honor Him with mouths but are far from Him in heart</a:t>
            </a:r>
          </a:p>
          <a:p>
            <a:r>
              <a:rPr lang="en-US" sz="6000" dirty="0">
                <a:solidFill>
                  <a:srgbClr val="FFFF00"/>
                </a:solidFill>
                <a:cs typeface="Arial" panose="020B0604020202020204" pitchFamily="34" charset="0"/>
              </a:rPr>
              <a:t>(Isaiah 29: 13, Matthew 15: 8 - 9)</a:t>
            </a:r>
          </a:p>
          <a:p>
            <a:endParaRPr lang="en-US" sz="5000" dirty="0">
              <a:solidFill>
                <a:schemeClr val="bg1"/>
              </a:solidFill>
              <a:cs typeface="Arial" panose="020B0604020202020204" pitchFamily="34" charset="0"/>
            </a:endParaRPr>
          </a:p>
          <a:p>
            <a:endParaRPr lang="en-US" sz="5000" dirty="0">
              <a:solidFill>
                <a:schemeClr val="bg1"/>
              </a:solidFill>
              <a:cs typeface="Arial" panose="020B0604020202020204" pitchFamily="34" charset="0"/>
            </a:endParaRPr>
          </a:p>
        </p:txBody>
      </p:sp>
    </p:spTree>
    <p:extLst>
      <p:ext uri="{BB962C8B-B14F-4D97-AF65-F5344CB8AC3E}">
        <p14:creationId xmlns:p14="http://schemas.microsoft.com/office/powerpoint/2010/main" val="267368725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accent1">
            <a:lumMod val="50000"/>
          </a:schemeClr>
        </a:solidFill>
        <a:effectLst/>
      </p:bgPr>
    </p:bg>
    <p:spTree>
      <p:nvGrpSpPr>
        <p:cNvPr id="1" name="">
          <a:extLst>
            <a:ext uri="{FF2B5EF4-FFF2-40B4-BE49-F238E27FC236}">
              <a16:creationId xmlns:a16="http://schemas.microsoft.com/office/drawing/2014/main" id="{01160EB9-3163-93C4-1734-5AF5E03D559E}"/>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2611971A-D837-3446-9C57-6A2D4E277176}"/>
              </a:ext>
            </a:extLst>
          </p:cNvPr>
          <p:cNvSpPr txBox="1"/>
          <p:nvPr/>
        </p:nvSpPr>
        <p:spPr>
          <a:xfrm>
            <a:off x="0" y="-66502"/>
            <a:ext cx="12062680" cy="6247864"/>
          </a:xfrm>
          <a:prstGeom prst="rect">
            <a:avLst/>
          </a:prstGeom>
          <a:noFill/>
        </p:spPr>
        <p:txBody>
          <a:bodyPr wrap="square" rtlCol="0">
            <a:spAutoFit/>
          </a:bodyPr>
          <a:lstStyle/>
          <a:p>
            <a:r>
              <a:rPr lang="en-US" sz="5000" dirty="0">
                <a:solidFill>
                  <a:schemeClr val="bg1"/>
                </a:solidFill>
                <a:cs typeface="Arial" panose="020B0604020202020204" pitchFamily="34" charset="0"/>
              </a:rPr>
              <a:t>3. The purpose of Those Ministers and Their Multitudes </a:t>
            </a:r>
          </a:p>
          <a:p>
            <a:r>
              <a:rPr lang="en-US" sz="5000" dirty="0">
                <a:solidFill>
                  <a:srgbClr val="FFFF00"/>
                </a:solidFill>
                <a:cs typeface="Arial" panose="020B0604020202020204" pitchFamily="34" charset="0"/>
              </a:rPr>
              <a:t>(1 Peter 5: 2 - 3 , Luke 22: 25 - 27)</a:t>
            </a:r>
          </a:p>
          <a:p>
            <a:endParaRPr lang="en-US" sz="5000" dirty="0">
              <a:solidFill>
                <a:schemeClr val="bg1"/>
              </a:solidFill>
              <a:cs typeface="Arial" panose="020B0604020202020204" pitchFamily="34" charset="0"/>
            </a:endParaRPr>
          </a:p>
          <a:p>
            <a:r>
              <a:rPr lang="en-US" sz="5000" dirty="0">
                <a:solidFill>
                  <a:schemeClr val="bg1"/>
                </a:solidFill>
                <a:cs typeface="Arial" panose="020B0604020202020204" pitchFamily="34" charset="0"/>
              </a:rPr>
              <a:t>    If there be no reasons, those keepers of swine will not flee to gather multitudes and the multitudes will not move out quickly without meaningful reasons</a:t>
            </a:r>
          </a:p>
        </p:txBody>
      </p:sp>
    </p:spTree>
    <p:extLst>
      <p:ext uri="{BB962C8B-B14F-4D97-AF65-F5344CB8AC3E}">
        <p14:creationId xmlns:p14="http://schemas.microsoft.com/office/powerpoint/2010/main" val="409377486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accent1">
            <a:lumMod val="50000"/>
          </a:schemeClr>
        </a:solidFill>
        <a:effectLst/>
      </p:bgPr>
    </p:bg>
    <p:spTree>
      <p:nvGrpSpPr>
        <p:cNvPr id="1" name="">
          <a:extLst>
            <a:ext uri="{FF2B5EF4-FFF2-40B4-BE49-F238E27FC236}">
              <a16:creationId xmlns:a16="http://schemas.microsoft.com/office/drawing/2014/main" id="{1B12147F-6D25-C157-981B-81A28D045A37}"/>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6EE43F99-59E3-9B85-1868-D3312726F137}"/>
              </a:ext>
            </a:extLst>
          </p:cNvPr>
          <p:cNvSpPr txBox="1"/>
          <p:nvPr/>
        </p:nvSpPr>
        <p:spPr>
          <a:xfrm>
            <a:off x="0" y="-66502"/>
            <a:ext cx="12062680" cy="6247864"/>
          </a:xfrm>
          <a:prstGeom prst="rect">
            <a:avLst/>
          </a:prstGeom>
          <a:noFill/>
        </p:spPr>
        <p:txBody>
          <a:bodyPr wrap="square" rtlCol="0">
            <a:spAutoFit/>
          </a:bodyPr>
          <a:lstStyle/>
          <a:p>
            <a:pPr marL="914400" indent="-914400">
              <a:buFont typeface="+mj-lt"/>
              <a:buAutoNum type="arabicPeriod"/>
            </a:pPr>
            <a:r>
              <a:rPr lang="en-US" sz="5000" dirty="0">
                <a:solidFill>
                  <a:schemeClr val="bg1"/>
                </a:solidFill>
                <a:cs typeface="Arial" panose="020B0604020202020204" pitchFamily="34" charset="0"/>
              </a:rPr>
              <a:t>These ministers gathered multitudes and became lords over them.</a:t>
            </a:r>
          </a:p>
          <a:p>
            <a:pPr marL="914400" indent="-914400">
              <a:buFont typeface="+mj-lt"/>
              <a:buAutoNum type="arabicPeriod"/>
            </a:pPr>
            <a:r>
              <a:rPr lang="en-US" sz="5000" dirty="0">
                <a:solidFill>
                  <a:schemeClr val="bg1"/>
                </a:solidFill>
                <a:cs typeface="Arial" panose="020B0604020202020204" pitchFamily="34" charset="0"/>
              </a:rPr>
              <a:t>They (The ministers) focused the multitudes on themselves and turned their eyes from Christ and His disciples.</a:t>
            </a:r>
          </a:p>
          <a:p>
            <a:pPr marL="914400" indent="-914400">
              <a:buFont typeface="+mj-lt"/>
              <a:buAutoNum type="arabicPeriod"/>
            </a:pPr>
            <a:r>
              <a:rPr lang="en-US" sz="5000" dirty="0">
                <a:solidFill>
                  <a:schemeClr val="bg1"/>
                </a:solidFill>
                <a:cs typeface="Arial" panose="020B0604020202020204" pitchFamily="34" charset="0"/>
              </a:rPr>
              <a:t>They (The ministers) led the multitudes (members) to reject Jesus (The Word) and His disciples (The apostolic doctrines).</a:t>
            </a:r>
          </a:p>
        </p:txBody>
      </p:sp>
    </p:spTree>
    <p:extLst>
      <p:ext uri="{BB962C8B-B14F-4D97-AF65-F5344CB8AC3E}">
        <p14:creationId xmlns:p14="http://schemas.microsoft.com/office/powerpoint/2010/main" val="195640783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accent1">
            <a:lumMod val="50000"/>
          </a:schemeClr>
        </a:solidFill>
        <a:effectLst/>
      </p:bgPr>
    </p:bg>
    <p:spTree>
      <p:nvGrpSpPr>
        <p:cNvPr id="1" name="">
          <a:extLst>
            <a:ext uri="{FF2B5EF4-FFF2-40B4-BE49-F238E27FC236}">
              <a16:creationId xmlns:a16="http://schemas.microsoft.com/office/drawing/2014/main" id="{70AE7D7B-04AA-4C72-0ECD-EB93EA21AE1C}"/>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137F84B7-49A8-D276-47F8-2E8A85600E3E}"/>
              </a:ext>
            </a:extLst>
          </p:cNvPr>
          <p:cNvSpPr txBox="1"/>
          <p:nvPr/>
        </p:nvSpPr>
        <p:spPr>
          <a:xfrm>
            <a:off x="0" y="-66502"/>
            <a:ext cx="12062680" cy="7017306"/>
          </a:xfrm>
          <a:prstGeom prst="rect">
            <a:avLst/>
          </a:prstGeom>
          <a:noFill/>
        </p:spPr>
        <p:txBody>
          <a:bodyPr wrap="square" rtlCol="0">
            <a:spAutoFit/>
          </a:bodyPr>
          <a:lstStyle/>
          <a:p>
            <a:r>
              <a:rPr lang="en-US" sz="5000" dirty="0">
                <a:solidFill>
                  <a:schemeClr val="bg1"/>
                </a:solidFill>
                <a:cs typeface="Arial" panose="020B0604020202020204" pitchFamily="34" charset="0"/>
              </a:rPr>
              <a:t>Beware that " the ministers"  of  Gadarenes are everywhere with their "multitudes"  still rejecting Jesus (The word) and His disciples (the apostolic doctrines) </a:t>
            </a:r>
          </a:p>
          <a:p>
            <a:r>
              <a:rPr lang="en-US" sz="5000" dirty="0">
                <a:solidFill>
                  <a:schemeClr val="bg1"/>
                </a:solidFill>
                <a:cs typeface="Arial" panose="020B0604020202020204" pitchFamily="34" charset="0"/>
              </a:rPr>
              <a:t>    </a:t>
            </a:r>
          </a:p>
          <a:p>
            <a:endParaRPr lang="en-US" sz="5000" dirty="0">
              <a:solidFill>
                <a:schemeClr val="bg1"/>
              </a:solidFill>
              <a:cs typeface="Arial" panose="020B0604020202020204" pitchFamily="34" charset="0"/>
            </a:endParaRPr>
          </a:p>
          <a:p>
            <a:endParaRPr lang="en-US" sz="5000" dirty="0">
              <a:solidFill>
                <a:schemeClr val="bg1"/>
              </a:solidFill>
              <a:cs typeface="Arial" panose="020B0604020202020204" pitchFamily="34" charset="0"/>
            </a:endParaRPr>
          </a:p>
          <a:p>
            <a:endParaRPr lang="en-US" sz="5000" dirty="0">
              <a:solidFill>
                <a:schemeClr val="bg1"/>
              </a:solidFill>
              <a:cs typeface="Arial" panose="020B0604020202020204" pitchFamily="34" charset="0"/>
            </a:endParaRPr>
          </a:p>
          <a:p>
            <a:r>
              <a:rPr lang="en-US" sz="5000" dirty="0">
                <a:solidFill>
                  <a:schemeClr val="bg1"/>
                </a:solidFill>
                <a:cs typeface="Arial" panose="020B0604020202020204" pitchFamily="34" charset="0"/>
              </a:rPr>
              <a:t>										</a:t>
            </a:r>
            <a:r>
              <a:rPr lang="en-US" sz="5000" dirty="0">
                <a:solidFill>
                  <a:srgbClr val="FFFF00"/>
                </a:solidFill>
                <a:cs typeface="Arial" panose="020B0604020202020204" pitchFamily="34" charset="0"/>
              </a:rPr>
              <a:t>Shalom!.</a:t>
            </a:r>
          </a:p>
        </p:txBody>
      </p:sp>
    </p:spTree>
    <p:extLst>
      <p:ext uri="{BB962C8B-B14F-4D97-AF65-F5344CB8AC3E}">
        <p14:creationId xmlns:p14="http://schemas.microsoft.com/office/powerpoint/2010/main" val="474938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accent1">
            <a:lumMod val="50000"/>
          </a:schemeClr>
        </a:solidFill>
        <a:effectLst/>
      </p:bgPr>
    </p:bg>
    <p:spTree>
      <p:nvGrpSpPr>
        <p:cNvPr id="1" name="">
          <a:extLst>
            <a:ext uri="{FF2B5EF4-FFF2-40B4-BE49-F238E27FC236}">
              <a16:creationId xmlns:a16="http://schemas.microsoft.com/office/drawing/2014/main" id="{6FAF3D8C-C227-E646-0CE2-EEF0397D1F1F}"/>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EE8C87FD-391C-C076-D1F9-4C826B2DF2DD}"/>
              </a:ext>
            </a:extLst>
          </p:cNvPr>
          <p:cNvSpPr txBox="1"/>
          <p:nvPr/>
        </p:nvSpPr>
        <p:spPr>
          <a:xfrm>
            <a:off x="0" y="117693"/>
            <a:ext cx="11906249" cy="6740307"/>
          </a:xfrm>
          <a:prstGeom prst="rect">
            <a:avLst/>
          </a:prstGeom>
          <a:noFill/>
        </p:spPr>
        <p:txBody>
          <a:bodyPr wrap="square" rtlCol="0">
            <a:spAutoFit/>
          </a:bodyPr>
          <a:lstStyle/>
          <a:p>
            <a:r>
              <a:rPr lang="en-US" sz="5400" dirty="0">
                <a:solidFill>
                  <a:schemeClr val="bg1"/>
                </a:solidFill>
                <a:cs typeface="Arial" panose="020B0604020202020204" pitchFamily="34" charset="0"/>
              </a:rPr>
              <a:t>We shall be looking at this interesting topic under the following divisions;</a:t>
            </a:r>
          </a:p>
          <a:p>
            <a:endParaRPr lang="en-US" sz="5400" dirty="0">
              <a:solidFill>
                <a:schemeClr val="bg1"/>
              </a:solidFill>
              <a:cs typeface="Arial" panose="020B0604020202020204" pitchFamily="34" charset="0"/>
            </a:endParaRPr>
          </a:p>
          <a:p>
            <a:r>
              <a:rPr lang="en-US" sz="5400" dirty="0">
                <a:solidFill>
                  <a:schemeClr val="bg1"/>
                </a:solidFill>
                <a:cs typeface="Arial" panose="020B0604020202020204" pitchFamily="34" charset="0"/>
              </a:rPr>
              <a:t>1. The ministry of Jesus to the Gadarenes</a:t>
            </a:r>
          </a:p>
          <a:p>
            <a:r>
              <a:rPr lang="en-US" sz="5400" dirty="0">
                <a:solidFill>
                  <a:schemeClr val="bg1"/>
                </a:solidFill>
                <a:cs typeface="Arial" panose="020B0604020202020204" pitchFamily="34" charset="0"/>
              </a:rPr>
              <a:t>2. The rejection of the ministry of Jesus by the Gadarenes.</a:t>
            </a:r>
          </a:p>
          <a:p>
            <a:r>
              <a:rPr lang="en-US" sz="5400" dirty="0">
                <a:solidFill>
                  <a:schemeClr val="bg1"/>
                </a:solidFill>
                <a:cs typeface="Arial" panose="020B0604020202020204" pitchFamily="34" charset="0"/>
              </a:rPr>
              <a:t>3.The purpose of those ministers and their multitudes (members) </a:t>
            </a:r>
          </a:p>
        </p:txBody>
      </p:sp>
    </p:spTree>
    <p:extLst>
      <p:ext uri="{BB962C8B-B14F-4D97-AF65-F5344CB8AC3E}">
        <p14:creationId xmlns:p14="http://schemas.microsoft.com/office/powerpoint/2010/main" val="322063815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accent1">
            <a:lumMod val="50000"/>
          </a:schemeClr>
        </a:solidFill>
        <a:effectLst/>
      </p:bgPr>
    </p:bg>
    <p:spTree>
      <p:nvGrpSpPr>
        <p:cNvPr id="1" name="">
          <a:extLst>
            <a:ext uri="{FF2B5EF4-FFF2-40B4-BE49-F238E27FC236}">
              <a16:creationId xmlns:a16="http://schemas.microsoft.com/office/drawing/2014/main" id="{FE740B2E-EB74-8967-8A34-37488096CC7D}"/>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A982A6FD-0A15-CA81-2CAC-19E080ED434D}"/>
              </a:ext>
            </a:extLst>
          </p:cNvPr>
          <p:cNvSpPr txBox="1"/>
          <p:nvPr/>
        </p:nvSpPr>
        <p:spPr>
          <a:xfrm>
            <a:off x="123825" y="142875"/>
            <a:ext cx="11906249" cy="6463308"/>
          </a:xfrm>
          <a:prstGeom prst="rect">
            <a:avLst/>
          </a:prstGeom>
          <a:noFill/>
        </p:spPr>
        <p:txBody>
          <a:bodyPr wrap="square" rtlCol="0">
            <a:spAutoFit/>
          </a:bodyPr>
          <a:lstStyle/>
          <a:p>
            <a:pPr marL="914400" indent="-914400">
              <a:buFont typeface="+mj-lt"/>
              <a:buAutoNum type="arabicPeriod"/>
            </a:pPr>
            <a:r>
              <a:rPr lang="en-US" sz="5000" b="1" dirty="0">
                <a:solidFill>
                  <a:srgbClr val="FFC000"/>
                </a:solidFill>
                <a:cs typeface="Arial" panose="020B0604020202020204" pitchFamily="34" charset="0"/>
              </a:rPr>
              <a:t>The Ministry of Jesus To The Gadarenes. </a:t>
            </a:r>
            <a:r>
              <a:rPr lang="en-US" sz="5000" b="1" dirty="0">
                <a:solidFill>
                  <a:srgbClr val="FFFF00"/>
                </a:solidFill>
                <a:cs typeface="Arial" panose="020B0604020202020204" pitchFamily="34" charset="0"/>
              </a:rPr>
              <a:t>Luke 8: 26-33, Mark 5: 1-13</a:t>
            </a:r>
          </a:p>
          <a:p>
            <a:endParaRPr lang="en-US" sz="2000" b="1" dirty="0">
              <a:solidFill>
                <a:srgbClr val="FFC000"/>
              </a:solidFill>
              <a:cs typeface="Arial" panose="020B0604020202020204" pitchFamily="34" charset="0"/>
            </a:endParaRPr>
          </a:p>
          <a:p>
            <a:r>
              <a:rPr lang="en-US" sz="4200" dirty="0">
                <a:solidFill>
                  <a:schemeClr val="bg1"/>
                </a:solidFill>
                <a:cs typeface="Arial" panose="020B0604020202020204" pitchFamily="34" charset="0"/>
              </a:rPr>
              <a:t> The city of Gadara was founded by the Greeks in the 3rd century BC. It was later conquered by the Romans and became part of the Decapolis, a league of ten cities. </a:t>
            </a:r>
            <a:r>
              <a:rPr lang="en-US" sz="4200" dirty="0" err="1">
                <a:solidFill>
                  <a:schemeClr val="bg1"/>
                </a:solidFill>
                <a:cs typeface="Arial" panose="020B0604020202020204" pitchFamily="34" charset="0"/>
              </a:rPr>
              <a:t>lt</a:t>
            </a:r>
            <a:r>
              <a:rPr lang="en-US" sz="4200" dirty="0">
                <a:solidFill>
                  <a:schemeClr val="bg1"/>
                </a:solidFill>
                <a:cs typeface="Arial" panose="020B0604020202020204" pitchFamily="34" charset="0"/>
              </a:rPr>
              <a:t> was a city located by the east of river Jordan.</a:t>
            </a:r>
          </a:p>
          <a:p>
            <a:r>
              <a:rPr lang="en-US" sz="4200" dirty="0">
                <a:solidFill>
                  <a:schemeClr val="bg1"/>
                </a:solidFill>
                <a:cs typeface="Arial" panose="020B0604020202020204" pitchFamily="34" charset="0"/>
              </a:rPr>
              <a:t>    The Gadarenes were the people who lived in the region of Gadara. They were Gentiles. </a:t>
            </a:r>
          </a:p>
          <a:p>
            <a:r>
              <a:rPr lang="en-US" sz="4200" dirty="0">
                <a:solidFill>
                  <a:srgbClr val="FFFF00"/>
                </a:solidFill>
                <a:cs typeface="Arial" panose="020B0604020202020204" pitchFamily="34" charset="0"/>
              </a:rPr>
              <a:t>(Exodus 19: 4-5,  Matthew 10:5-6)</a:t>
            </a:r>
          </a:p>
        </p:txBody>
      </p:sp>
    </p:spTree>
    <p:extLst>
      <p:ext uri="{BB962C8B-B14F-4D97-AF65-F5344CB8AC3E}">
        <p14:creationId xmlns:p14="http://schemas.microsoft.com/office/powerpoint/2010/main" val="44903348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accent1">
            <a:lumMod val="50000"/>
          </a:schemeClr>
        </a:solidFill>
        <a:effectLst/>
      </p:bgPr>
    </p:bg>
    <p:spTree>
      <p:nvGrpSpPr>
        <p:cNvPr id="1" name="">
          <a:extLst>
            <a:ext uri="{FF2B5EF4-FFF2-40B4-BE49-F238E27FC236}">
              <a16:creationId xmlns:a16="http://schemas.microsoft.com/office/drawing/2014/main" id="{69F65EF6-5522-D870-C102-26485D83C1A3}"/>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C434EE41-2915-4E94-BDB5-B02259BAFB34}"/>
              </a:ext>
            </a:extLst>
          </p:cNvPr>
          <p:cNvSpPr txBox="1"/>
          <p:nvPr/>
        </p:nvSpPr>
        <p:spPr>
          <a:xfrm>
            <a:off x="123825" y="142875"/>
            <a:ext cx="11906249" cy="6001643"/>
          </a:xfrm>
          <a:prstGeom prst="rect">
            <a:avLst/>
          </a:prstGeom>
          <a:noFill/>
        </p:spPr>
        <p:txBody>
          <a:bodyPr wrap="square" rtlCol="0">
            <a:spAutoFit/>
          </a:bodyPr>
          <a:lstStyle/>
          <a:p>
            <a:r>
              <a:rPr lang="en-US" sz="4800" dirty="0">
                <a:solidFill>
                  <a:schemeClr val="bg1"/>
                </a:solidFill>
                <a:cs typeface="Arial" panose="020B0604020202020204" pitchFamily="34" charset="0"/>
              </a:rPr>
              <a:t>Jesus arrived in the region of the Gadarenes and was met by a demon-possessed man. The man lived in the tomb and was known for his violent behaviors.</a:t>
            </a:r>
          </a:p>
          <a:p>
            <a:endParaRPr lang="en-US" sz="4800" dirty="0">
              <a:solidFill>
                <a:schemeClr val="bg1"/>
              </a:solidFill>
              <a:cs typeface="Arial" panose="020B0604020202020204" pitchFamily="34" charset="0"/>
            </a:endParaRPr>
          </a:p>
          <a:p>
            <a:r>
              <a:rPr lang="en-US" sz="4800" dirty="0">
                <a:solidFill>
                  <a:schemeClr val="bg1"/>
                </a:solidFill>
                <a:cs typeface="Arial" panose="020B0604020202020204" pitchFamily="34" charset="0"/>
              </a:rPr>
              <a:t>Jesus cast out the demons and allowed them to enter a herd of swine, which then ran into the lake and was drowned.</a:t>
            </a:r>
          </a:p>
        </p:txBody>
      </p:sp>
    </p:spTree>
    <p:extLst>
      <p:ext uri="{BB962C8B-B14F-4D97-AF65-F5344CB8AC3E}">
        <p14:creationId xmlns:p14="http://schemas.microsoft.com/office/powerpoint/2010/main" val="217793190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accent1">
            <a:lumMod val="50000"/>
          </a:schemeClr>
        </a:solidFill>
        <a:effectLst/>
      </p:bgPr>
    </p:bg>
    <p:spTree>
      <p:nvGrpSpPr>
        <p:cNvPr id="1" name="">
          <a:extLst>
            <a:ext uri="{FF2B5EF4-FFF2-40B4-BE49-F238E27FC236}">
              <a16:creationId xmlns:a16="http://schemas.microsoft.com/office/drawing/2014/main" id="{5B5B567E-FA1C-4C75-4957-10152DE93AFC}"/>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98992C76-6685-490D-CBEB-E0733940A77D}"/>
              </a:ext>
            </a:extLst>
          </p:cNvPr>
          <p:cNvSpPr txBox="1"/>
          <p:nvPr/>
        </p:nvSpPr>
        <p:spPr>
          <a:xfrm>
            <a:off x="123825" y="142875"/>
            <a:ext cx="11906249" cy="6555641"/>
          </a:xfrm>
          <a:prstGeom prst="rect">
            <a:avLst/>
          </a:prstGeom>
          <a:noFill/>
        </p:spPr>
        <p:txBody>
          <a:bodyPr wrap="square" rtlCol="0">
            <a:spAutoFit/>
          </a:bodyPr>
          <a:lstStyle/>
          <a:p>
            <a:r>
              <a:rPr lang="en-US" sz="4200" b="1" dirty="0">
                <a:solidFill>
                  <a:srgbClr val="FFC000"/>
                </a:solidFill>
                <a:cs typeface="Arial" panose="020B0604020202020204" pitchFamily="34" charset="0"/>
              </a:rPr>
              <a:t>2. The Rejection Of The Ministry Of Jesus By The Gadarenes.</a:t>
            </a:r>
          </a:p>
          <a:p>
            <a:r>
              <a:rPr lang="en-US" sz="4200" b="1" dirty="0">
                <a:solidFill>
                  <a:srgbClr val="FFFF00"/>
                </a:solidFill>
                <a:cs typeface="Arial" panose="020B0604020202020204" pitchFamily="34" charset="0"/>
              </a:rPr>
              <a:t>Jeremiah 23:21-22 , 2 Peter 2 :1 - 3.</a:t>
            </a:r>
          </a:p>
          <a:p>
            <a:endParaRPr lang="en-US" sz="4200" b="1" dirty="0">
              <a:solidFill>
                <a:srgbClr val="FFC000"/>
              </a:solidFill>
              <a:cs typeface="Arial" panose="020B0604020202020204" pitchFamily="34" charset="0"/>
            </a:endParaRPr>
          </a:p>
          <a:p>
            <a:r>
              <a:rPr lang="en-US" sz="4200" dirty="0">
                <a:solidFill>
                  <a:schemeClr val="bg1"/>
                </a:solidFill>
                <a:cs typeface="Arial" panose="020B0604020202020204" pitchFamily="34" charset="0"/>
              </a:rPr>
              <a:t> Shortly after the healing of that demon-possessed man, the ministry of Jesus faced a great rejection from two groups of people;</a:t>
            </a:r>
          </a:p>
          <a:p>
            <a:endParaRPr lang="en-US" sz="4200" dirty="0">
              <a:solidFill>
                <a:schemeClr val="bg1"/>
              </a:solidFill>
              <a:cs typeface="Arial" panose="020B0604020202020204" pitchFamily="34" charset="0"/>
            </a:endParaRPr>
          </a:p>
          <a:p>
            <a:r>
              <a:rPr lang="en-US" sz="4200" dirty="0">
                <a:solidFill>
                  <a:schemeClr val="bg1"/>
                </a:solidFill>
                <a:cs typeface="Arial" panose="020B0604020202020204" pitchFamily="34" charset="0"/>
              </a:rPr>
              <a:t>  a. The self-appointed ministers (keepers of swine)</a:t>
            </a:r>
          </a:p>
          <a:p>
            <a:r>
              <a:rPr lang="en-US" sz="4200" dirty="0">
                <a:solidFill>
                  <a:schemeClr val="bg1"/>
                </a:solidFill>
                <a:cs typeface="Arial" panose="020B0604020202020204" pitchFamily="34" charset="0"/>
              </a:rPr>
              <a:t>  b. The great multitudes (members).</a:t>
            </a:r>
          </a:p>
        </p:txBody>
      </p:sp>
    </p:spTree>
    <p:extLst>
      <p:ext uri="{BB962C8B-B14F-4D97-AF65-F5344CB8AC3E}">
        <p14:creationId xmlns:p14="http://schemas.microsoft.com/office/powerpoint/2010/main" val="165620901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accent1">
            <a:lumMod val="50000"/>
          </a:schemeClr>
        </a:solidFill>
        <a:effectLst/>
      </p:bgPr>
    </p:bg>
    <p:spTree>
      <p:nvGrpSpPr>
        <p:cNvPr id="1" name="">
          <a:extLst>
            <a:ext uri="{FF2B5EF4-FFF2-40B4-BE49-F238E27FC236}">
              <a16:creationId xmlns:a16="http://schemas.microsoft.com/office/drawing/2014/main" id="{3E4CE456-31E8-3A47-00D3-BAE36EE370D7}"/>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0FA1A06E-93C8-0E90-39D9-F6410C33F0CD}"/>
              </a:ext>
            </a:extLst>
          </p:cNvPr>
          <p:cNvSpPr txBox="1"/>
          <p:nvPr/>
        </p:nvSpPr>
        <p:spPr>
          <a:xfrm>
            <a:off x="64660" y="0"/>
            <a:ext cx="12062680" cy="6863417"/>
          </a:xfrm>
          <a:prstGeom prst="rect">
            <a:avLst/>
          </a:prstGeom>
          <a:noFill/>
        </p:spPr>
        <p:txBody>
          <a:bodyPr wrap="square" rtlCol="0">
            <a:spAutoFit/>
          </a:bodyPr>
          <a:lstStyle/>
          <a:p>
            <a:r>
              <a:rPr lang="en-US" sz="4000" dirty="0">
                <a:solidFill>
                  <a:schemeClr val="bg1"/>
                </a:solidFill>
                <a:cs typeface="Arial" panose="020B0604020202020204" pitchFamily="34" charset="0"/>
              </a:rPr>
              <a:t> </a:t>
            </a:r>
            <a:r>
              <a:rPr lang="en-US" sz="4000" dirty="0">
                <a:solidFill>
                  <a:srgbClr val="FFC000"/>
                </a:solidFill>
                <a:cs typeface="Arial" panose="020B0604020202020204" pitchFamily="34" charset="0"/>
              </a:rPr>
              <a:t>a. The Self - Appointed Ministers </a:t>
            </a:r>
          </a:p>
          <a:p>
            <a:r>
              <a:rPr lang="en-US" sz="4000" dirty="0">
                <a:solidFill>
                  <a:srgbClr val="FFFF00"/>
                </a:solidFill>
                <a:cs typeface="Arial" panose="020B0604020202020204" pitchFamily="34" charset="0"/>
              </a:rPr>
              <a:t>( Luke 8 : 34 - 37 , Mark 5 : 14 - 17 ) </a:t>
            </a:r>
          </a:p>
          <a:p>
            <a:r>
              <a:rPr lang="en-US" sz="4000" dirty="0">
                <a:solidFill>
                  <a:schemeClr val="bg1"/>
                </a:solidFill>
                <a:cs typeface="Arial" panose="020B0604020202020204" pitchFamily="34" charset="0"/>
              </a:rPr>
              <a:t>    These were the keepers of swine who saw what happened, and instead of drawing closer to ask; "what manner of man is this?" </a:t>
            </a:r>
            <a:r>
              <a:rPr lang="en-US" sz="4000" dirty="0">
                <a:solidFill>
                  <a:srgbClr val="FFFF00"/>
                </a:solidFill>
                <a:cs typeface="Arial" panose="020B0604020202020204" pitchFamily="34" charset="0"/>
              </a:rPr>
              <a:t>(Luke 8: 25 ) </a:t>
            </a:r>
            <a:r>
              <a:rPr lang="en-US" sz="4000" dirty="0">
                <a:solidFill>
                  <a:schemeClr val="bg1"/>
                </a:solidFill>
                <a:cs typeface="Arial" panose="020B0604020202020204" pitchFamily="34" charset="0"/>
              </a:rPr>
              <a:t>as did the disciples, </a:t>
            </a:r>
          </a:p>
          <a:p>
            <a:r>
              <a:rPr lang="en-US" sz="4000" dirty="0">
                <a:solidFill>
                  <a:schemeClr val="bg1"/>
                </a:solidFill>
                <a:cs typeface="Arial" panose="020B0604020202020204" pitchFamily="34" charset="0"/>
              </a:rPr>
              <a:t>they fled under the anointing of fear and transformed themselves into ministers </a:t>
            </a:r>
            <a:r>
              <a:rPr lang="en-US" sz="4000" dirty="0">
                <a:solidFill>
                  <a:srgbClr val="FFFF00"/>
                </a:solidFill>
                <a:cs typeface="Arial" panose="020B0604020202020204" pitchFamily="34" charset="0"/>
              </a:rPr>
              <a:t>(2 Corinthians 11: 13 - 15) </a:t>
            </a:r>
            <a:r>
              <a:rPr lang="en-US" sz="4000" dirty="0">
                <a:solidFill>
                  <a:schemeClr val="bg1"/>
                </a:solidFill>
                <a:cs typeface="Arial" panose="020B0604020202020204" pitchFamily="34" charset="0"/>
              </a:rPr>
              <a:t>who gathered multitudes (members), which they led to meet Jesus. And instead of welcoming Him, they rejected Him (the word made flesh) and His disciples (the apostolic doctrines) from their country (their church).</a:t>
            </a:r>
          </a:p>
        </p:txBody>
      </p:sp>
    </p:spTree>
    <p:extLst>
      <p:ext uri="{BB962C8B-B14F-4D97-AF65-F5344CB8AC3E}">
        <p14:creationId xmlns:p14="http://schemas.microsoft.com/office/powerpoint/2010/main" val="365329922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accent1">
            <a:lumMod val="50000"/>
          </a:schemeClr>
        </a:solidFill>
        <a:effectLst/>
      </p:bgPr>
    </p:bg>
    <p:spTree>
      <p:nvGrpSpPr>
        <p:cNvPr id="1" name="">
          <a:extLst>
            <a:ext uri="{FF2B5EF4-FFF2-40B4-BE49-F238E27FC236}">
              <a16:creationId xmlns:a16="http://schemas.microsoft.com/office/drawing/2014/main" id="{AE6CEFE7-D9A7-1F13-04DF-A40BEA930BDD}"/>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49BA1E81-BCFC-9D50-2A0B-5B1C51E022B1}"/>
              </a:ext>
            </a:extLst>
          </p:cNvPr>
          <p:cNvSpPr txBox="1"/>
          <p:nvPr/>
        </p:nvSpPr>
        <p:spPr>
          <a:xfrm>
            <a:off x="61912" y="142875"/>
            <a:ext cx="12062680" cy="6001643"/>
          </a:xfrm>
          <a:prstGeom prst="rect">
            <a:avLst/>
          </a:prstGeom>
          <a:noFill/>
        </p:spPr>
        <p:txBody>
          <a:bodyPr wrap="square" rtlCol="0">
            <a:spAutoFit/>
          </a:bodyPr>
          <a:lstStyle/>
          <a:p>
            <a:pPr marL="571500" indent="-571500">
              <a:buFont typeface="Arial" panose="020B0604020202020204" pitchFamily="34" charset="0"/>
              <a:buChar char="•"/>
            </a:pPr>
            <a:r>
              <a:rPr lang="en-US" sz="4800" dirty="0">
                <a:solidFill>
                  <a:schemeClr val="bg1"/>
                </a:solidFill>
                <a:cs typeface="Arial" panose="020B0604020202020204" pitchFamily="34" charset="0"/>
              </a:rPr>
              <a:t>What produced those ministers? </a:t>
            </a:r>
            <a:r>
              <a:rPr lang="en-US" sz="4800" dirty="0">
                <a:solidFill>
                  <a:srgbClr val="FFFF00"/>
                </a:solidFill>
                <a:cs typeface="Arial" panose="020B0604020202020204" pitchFamily="34" charset="0"/>
              </a:rPr>
              <a:t>(Proverbs 29 : 25 , </a:t>
            </a:r>
            <a:r>
              <a:rPr lang="en-US" sz="4800" dirty="0" err="1">
                <a:solidFill>
                  <a:srgbClr val="FFFF00"/>
                </a:solidFill>
                <a:cs typeface="Arial" panose="020B0604020202020204" pitchFamily="34" charset="0"/>
              </a:rPr>
              <a:t>lsaiah</a:t>
            </a:r>
            <a:r>
              <a:rPr lang="en-US" sz="4800" dirty="0">
                <a:solidFill>
                  <a:srgbClr val="FFFF00"/>
                </a:solidFill>
                <a:cs typeface="Arial" panose="020B0604020202020204" pitchFamily="34" charset="0"/>
              </a:rPr>
              <a:t> 51 : 12 - 13)</a:t>
            </a:r>
          </a:p>
          <a:p>
            <a:r>
              <a:rPr lang="en-US" sz="4800" dirty="0">
                <a:solidFill>
                  <a:schemeClr val="bg1"/>
                </a:solidFill>
                <a:cs typeface="Arial" panose="020B0604020202020204" pitchFamily="34" charset="0"/>
              </a:rPr>
              <a:t>    Fear of an unknown man and His team was the major factor that produced those ministers</a:t>
            </a:r>
          </a:p>
          <a:p>
            <a:endParaRPr lang="en-US" sz="4800" dirty="0">
              <a:solidFill>
                <a:schemeClr val="bg1"/>
              </a:solidFill>
              <a:cs typeface="Arial" panose="020B0604020202020204" pitchFamily="34" charset="0"/>
            </a:endParaRPr>
          </a:p>
          <a:p>
            <a:r>
              <a:rPr lang="en-US" sz="4800" dirty="0">
                <a:solidFill>
                  <a:schemeClr val="bg1"/>
                </a:solidFill>
                <a:cs typeface="Arial" panose="020B0604020202020204" pitchFamily="34" charset="0"/>
              </a:rPr>
              <a:t>    i).  Fear of an unknown man: They don't know Him that's why they don't do things in His name ( Colossians 3 : 17).</a:t>
            </a:r>
          </a:p>
        </p:txBody>
      </p:sp>
    </p:spTree>
    <p:extLst>
      <p:ext uri="{BB962C8B-B14F-4D97-AF65-F5344CB8AC3E}">
        <p14:creationId xmlns:p14="http://schemas.microsoft.com/office/powerpoint/2010/main" val="166561466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accent1">
            <a:lumMod val="50000"/>
          </a:schemeClr>
        </a:solidFill>
        <a:effectLst/>
      </p:bgPr>
    </p:bg>
    <p:spTree>
      <p:nvGrpSpPr>
        <p:cNvPr id="1" name="">
          <a:extLst>
            <a:ext uri="{FF2B5EF4-FFF2-40B4-BE49-F238E27FC236}">
              <a16:creationId xmlns:a16="http://schemas.microsoft.com/office/drawing/2014/main" id="{18E006A6-9171-BFCC-5CBD-11DFE4E295C0}"/>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DE039965-C80A-7429-9D22-9119026B24A2}"/>
              </a:ext>
            </a:extLst>
          </p:cNvPr>
          <p:cNvSpPr txBox="1"/>
          <p:nvPr/>
        </p:nvSpPr>
        <p:spPr>
          <a:xfrm>
            <a:off x="0" y="-66502"/>
            <a:ext cx="12062680" cy="7017306"/>
          </a:xfrm>
          <a:prstGeom prst="rect">
            <a:avLst/>
          </a:prstGeom>
          <a:noFill/>
        </p:spPr>
        <p:txBody>
          <a:bodyPr wrap="square" rtlCol="0">
            <a:spAutoFit/>
          </a:bodyPr>
          <a:lstStyle/>
          <a:p>
            <a:r>
              <a:rPr lang="en-US" sz="4500" dirty="0">
                <a:solidFill>
                  <a:schemeClr val="bg1"/>
                </a:solidFill>
                <a:cs typeface="Arial" panose="020B0604020202020204" pitchFamily="34" charset="0"/>
              </a:rPr>
              <a:t>ii). The fear of His power: The man is anointed but they don't know Him as the baptizer with the Holy ghost and fire (Matthew 3 : 11) .</a:t>
            </a:r>
          </a:p>
          <a:p>
            <a:r>
              <a:rPr lang="en-US" sz="4500" dirty="0">
                <a:solidFill>
                  <a:schemeClr val="bg1"/>
                </a:solidFill>
                <a:cs typeface="Arial" panose="020B0604020202020204" pitchFamily="34" charset="0"/>
              </a:rPr>
              <a:t>iii). Fear of His disciples: They rejected the apostolic doctrines ( Ephesians 2 : 20).</a:t>
            </a:r>
          </a:p>
          <a:p>
            <a:r>
              <a:rPr lang="en-US" sz="4500" dirty="0">
                <a:solidFill>
                  <a:schemeClr val="bg1"/>
                </a:solidFill>
                <a:cs typeface="Arial" panose="020B0604020202020204" pitchFamily="34" charset="0"/>
              </a:rPr>
              <a:t>iv) Fear of economic loss: They lost about 2000 herds of </a:t>
            </a:r>
            <a:r>
              <a:rPr lang="en-US" sz="4500" dirty="0" err="1">
                <a:solidFill>
                  <a:schemeClr val="bg1"/>
                </a:solidFill>
                <a:cs typeface="Arial" panose="020B0604020202020204" pitchFamily="34" charset="0"/>
              </a:rPr>
              <a:t>swines</a:t>
            </a:r>
            <a:r>
              <a:rPr lang="en-US" sz="4500" dirty="0">
                <a:solidFill>
                  <a:schemeClr val="bg1"/>
                </a:solidFill>
                <a:cs typeface="Arial" panose="020B0604020202020204" pitchFamily="34" charset="0"/>
              </a:rPr>
              <a:t>. ( Mark 5:13).</a:t>
            </a:r>
          </a:p>
          <a:p>
            <a:r>
              <a:rPr lang="en-US" sz="4500" dirty="0">
                <a:solidFill>
                  <a:schemeClr val="bg1"/>
                </a:solidFill>
                <a:cs typeface="Arial" panose="020B0604020202020204" pitchFamily="34" charset="0"/>
              </a:rPr>
              <a:t>     Beware of " ministers" who are rejecting the core doctrines of Christ and His apostles (Romans 16 : 17 - 18).</a:t>
            </a:r>
          </a:p>
        </p:txBody>
      </p:sp>
    </p:spTree>
    <p:extLst>
      <p:ext uri="{BB962C8B-B14F-4D97-AF65-F5344CB8AC3E}">
        <p14:creationId xmlns:p14="http://schemas.microsoft.com/office/powerpoint/2010/main" val="374092866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accent1">
            <a:lumMod val="50000"/>
          </a:schemeClr>
        </a:solidFill>
        <a:effectLst/>
      </p:bgPr>
    </p:bg>
    <p:spTree>
      <p:nvGrpSpPr>
        <p:cNvPr id="1" name="">
          <a:extLst>
            <a:ext uri="{FF2B5EF4-FFF2-40B4-BE49-F238E27FC236}">
              <a16:creationId xmlns:a16="http://schemas.microsoft.com/office/drawing/2014/main" id="{F71C23D3-7508-1FF2-6DDE-20F93753B096}"/>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344FC492-E76D-C293-24DF-BC538E9E4706}"/>
              </a:ext>
            </a:extLst>
          </p:cNvPr>
          <p:cNvSpPr txBox="1"/>
          <p:nvPr/>
        </p:nvSpPr>
        <p:spPr>
          <a:xfrm>
            <a:off x="0" y="-66502"/>
            <a:ext cx="12062680" cy="7017306"/>
          </a:xfrm>
          <a:prstGeom prst="rect">
            <a:avLst/>
          </a:prstGeom>
          <a:noFill/>
        </p:spPr>
        <p:txBody>
          <a:bodyPr wrap="square" rtlCol="0">
            <a:spAutoFit/>
          </a:bodyPr>
          <a:lstStyle/>
          <a:p>
            <a:r>
              <a:rPr lang="en-US" sz="4500" dirty="0">
                <a:solidFill>
                  <a:srgbClr val="FFC000"/>
                </a:solidFill>
                <a:cs typeface="Arial" panose="020B0604020202020204" pitchFamily="34" charset="0"/>
              </a:rPr>
              <a:t>b. The great multitudes (members).</a:t>
            </a:r>
          </a:p>
          <a:p>
            <a:r>
              <a:rPr lang="en-US" sz="4500" dirty="0">
                <a:solidFill>
                  <a:schemeClr val="bg1"/>
                </a:solidFill>
                <a:cs typeface="Arial" panose="020B0604020202020204" pitchFamily="34" charset="0"/>
              </a:rPr>
              <a:t>    </a:t>
            </a:r>
            <a:r>
              <a:rPr lang="en-US" sz="4500" dirty="0">
                <a:solidFill>
                  <a:srgbClr val="FFFF00"/>
                </a:solidFill>
                <a:cs typeface="Arial" panose="020B0604020202020204" pitchFamily="34" charset="0"/>
              </a:rPr>
              <a:t>(Luke 8: 35 - 37 , Matthew 8 : 33-34)</a:t>
            </a:r>
          </a:p>
          <a:p>
            <a:r>
              <a:rPr lang="en-US" sz="4500" dirty="0">
                <a:solidFill>
                  <a:schemeClr val="bg1"/>
                </a:solidFill>
                <a:cs typeface="Arial" panose="020B0604020202020204" pitchFamily="34" charset="0"/>
              </a:rPr>
              <a:t> These were the great multitudes gathered from the missionary outreach of the self-appointed ministers of Gadarenes. </a:t>
            </a:r>
          </a:p>
          <a:p>
            <a:pPr marL="685800" indent="-685800">
              <a:buFont typeface="Arial" panose="020B0604020202020204" pitchFamily="34" charset="0"/>
              <a:buChar char="•"/>
            </a:pPr>
            <a:r>
              <a:rPr lang="en-US" sz="4500" dirty="0">
                <a:solidFill>
                  <a:schemeClr val="bg1"/>
                </a:solidFill>
                <a:cs typeface="Arial" panose="020B0604020202020204" pitchFamily="34" charset="0"/>
              </a:rPr>
              <a:t>Some peculiarities about the multitudes: </a:t>
            </a:r>
          </a:p>
          <a:p>
            <a:pPr marL="1485900" lvl="1" indent="-1028700">
              <a:buFont typeface="+mj-lt"/>
              <a:buAutoNum type="romanUcPeriod"/>
            </a:pPr>
            <a:r>
              <a:rPr lang="en-US" sz="4500" dirty="0">
                <a:solidFill>
                  <a:schemeClr val="bg1"/>
                </a:solidFill>
                <a:cs typeface="Arial" panose="020B0604020202020204" pitchFamily="34" charset="0"/>
              </a:rPr>
              <a:t>They love their country (church): They came out in a group and were ready to do anything to protect her, even if it meant rejecting Jesus and His disciples.</a:t>
            </a:r>
          </a:p>
        </p:txBody>
      </p:sp>
    </p:spTree>
    <p:extLst>
      <p:ext uri="{BB962C8B-B14F-4D97-AF65-F5344CB8AC3E}">
        <p14:creationId xmlns:p14="http://schemas.microsoft.com/office/powerpoint/2010/main" val="44981803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201</TotalTime>
  <Words>1006</Words>
  <Application>Microsoft Office PowerPoint</Application>
  <PresentationFormat>Widescreen</PresentationFormat>
  <Paragraphs>68</Paragraphs>
  <Slides>16</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16</vt:i4>
      </vt:variant>
    </vt:vector>
  </HeadingPairs>
  <TitlesOfParts>
    <vt:vector size="21" baseType="lpstr">
      <vt:lpstr>Arial</vt:lpstr>
      <vt:lpstr>Calibri</vt:lpstr>
      <vt:lpstr>Calibri Light</vt:lpstr>
      <vt:lpstr>Copperplate Gothic Bold</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Eze Samuel</dc:creator>
  <cp:lastModifiedBy>Olashile Akinniyi</cp:lastModifiedBy>
  <cp:revision>8</cp:revision>
  <dcterms:created xsi:type="dcterms:W3CDTF">2024-12-28T16:53:19Z</dcterms:created>
  <dcterms:modified xsi:type="dcterms:W3CDTF">2025-02-23T07:57:41Z</dcterms:modified>
</cp:coreProperties>
</file>