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2" r:id="rId3"/>
    <p:sldId id="265" r:id="rId4"/>
  </p:sldIdLst>
  <p:sldSz cx="9144000" cy="5143500" type="screen16x9"/>
  <p:notesSz cx="6858000" cy="9144000"/>
  <p:defaultTextStyle>
    <a:defPPr>
      <a:defRPr lang="en-US"/>
    </a:defPPr>
    <a:lvl1pPr marL="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6029" autoAdjust="0"/>
    <p:restoredTop sz="94660"/>
  </p:normalViewPr>
  <p:slideViewPr>
    <p:cSldViewPr snapToGrid="0">
      <p:cViewPr>
        <p:scale>
          <a:sx n="90" d="100"/>
          <a:sy n="90" d="100"/>
        </p:scale>
        <p:origin x="-2292" y="-12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E50C71A-5301-4DB2-9707-3557E84218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FCAB2A2D-8AEB-419B-BA1D-C7419CF282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6CA8793-3FEC-4D2A-9D60-9918EFFC33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pPr/>
              <a:t>1/12/2025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DD7EDE5-0703-4F34-927B-1DF1AA66C5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2D035CB-8EEF-4620-9716-42DC00CF90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88152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B030E89-C32F-4A0A-B1EA-59F2251B3B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D019C847-B7A5-44F8-BC16-34467876E0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15DCF42-0C7A-45AD-9884-5666869FE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pPr/>
              <a:t>1/12/2025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B1CB87F-AC7D-4B39-B104-5D4FABC34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1D58C95-BEF5-48FD-90CD-9643354E4C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01922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17438C1F-8E39-4B96-8EB3-7EFF78A831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C2B1B0F4-6F3C-4E43-803B-0E9F7C4514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CA3E307-C576-49E2-8CA0-EC12A48721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pPr/>
              <a:t>1/12/2025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F399657-461C-47E6-B44E-D93288D85E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C3D36AE-BD08-42BD-BA7F-1F6B3E475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23921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EBE9612-F1D2-420D-B34A-7BCB4C145C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2AEC159-C914-4532-8251-C569F96AE7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6C1ED2C-5DCA-4E27-855B-246C57053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pPr/>
              <a:t>1/12/2025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A8D55A8-F9D9-4A7D-85A5-B2AD4D0E7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191C45A-446C-4867-8F16-69A41473F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35782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328F1CD-7203-4678-AF47-F7F9859D09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AC7045C-848E-4969-80CB-8D8744236E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022229C-F057-402F-87BA-91C8E24A0D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pPr/>
              <a:t>1/12/2025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4908A98-0FF4-4DF2-83AD-01A7492852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B39120E-3416-40AB-8974-2C774CDB6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45941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8F8C759-8E8D-417E-89C4-AFB5BAF2AF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15F2278-82B4-4BD9-87DB-33AC48A4CE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2A37F3E8-636D-4B06-8E3F-DA64C17292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947E330B-C295-4DE5-9F0F-0518FC4F0D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pPr/>
              <a:t>1/12/2025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1C503A4-1B1A-4A03-B920-401F1BAEBC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96E335C-018E-48BD-B1FE-225F6EC5B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92889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802F3D2-5427-45ED-BBCB-629D8AC8B6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A0661C5C-F17D-4EC8-9F8D-4695A7AD55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1FF7F256-A484-402A-96D1-D3FA0151B6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66C218F6-E982-4474-97E9-9E4E02978B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8688993E-15A0-4A23-AC1D-CC19F1DC35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89D4D0DE-008D-4680-BFAC-22D6C3C15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pPr/>
              <a:t>1/12/2025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069FFD45-FC1B-41A3-B4CF-D01D87422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9BD40D56-14A8-405B-A96C-E4541DE9D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3542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3F6B82E-09BB-46DC-A969-6BE19D156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B33E185A-B63F-42F3-A43E-0B6A1ED7E3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pPr/>
              <a:t>1/12/2025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4F954741-D0F1-4E3F-BEC3-B1C01C70B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05D605F5-74DF-4316-91EA-8DB6C09F6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01357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5F4465A6-7479-4F43-B505-E7D52FFB06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pPr/>
              <a:t>1/12/2025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6AFA689D-C959-4A11-B5FF-1CD10869E8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6E24257B-596E-4A2B-BEBA-DA535EAB2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90234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397FAF2-305F-486B-84E0-BFFC6E3BD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B2EA0CC-95EE-430D-934B-BDCE9D0C18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57DFFF9D-9057-4291-8EA9-6312CDBBFC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664A503A-2D53-440F-BBF6-46A04852D5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pPr/>
              <a:t>1/12/2025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041FA50D-C459-4CA4-82E4-59A61C0829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9719796-04B2-432E-AEFB-6097C3465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35462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A177579-8973-4510-AF16-BA1D68AF33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88423879-0CD9-4B21-BB7D-42D2E74DA3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349B1E9C-C0DD-404D-9276-9C9143FC6D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B003E224-F15C-4445-A363-38AF0C88D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pPr/>
              <a:t>1/12/2025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25420DE-F1FA-4769-B12A-264A38D75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0691FECC-9118-4333-9E85-BF70C0615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61455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29401B6A-61CD-40B1-8EFC-B0C558BCDF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BC0AB52-86CC-42EA-9FC9-D1CA8F0CBA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361B595-3B77-40FC-B50E-CD7E579AA0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751B88-12E4-4E8C-8649-8FC0B8CF3B2B}" type="datetimeFigureOut">
              <a:rPr lang="en-US" smtClean="0"/>
              <a:pPr/>
              <a:t>1/12/2025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6493A03-0E2B-4BA0-861A-58A19CDB5C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B9AA9BA-53F4-4466-B24B-BB4FDA3CBD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50DBEB-DD35-4889-9D10-A8FA397454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75354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he-Exodus-Begin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857250"/>
            <a:ext cx="6096000" cy="3429000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xmlns="" id="{A3CC6B77-31E9-4C57-88E5-9DED2BF6E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782" y="190968"/>
            <a:ext cx="8355027" cy="723439"/>
          </a:xfrm>
        </p:spPr>
        <p:txBody>
          <a:bodyPr>
            <a:noAutofit/>
          </a:bodyPr>
          <a:lstStyle/>
          <a:p>
            <a:pPr algn="ctr"/>
            <a:r>
              <a:rPr lang="en-US" sz="4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THE PRESENT EXODUS</a:t>
            </a:r>
            <a:endParaRPr lang="en-US" sz="44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31087" y="4327451"/>
            <a:ext cx="6081825" cy="40011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solidFill>
                  <a:schemeClr val="bg1"/>
                </a:solidFill>
              </a:rPr>
              <a:t> THE  ISRAELITES  LEAVING  EGYPT</a:t>
            </a:r>
            <a:endParaRPr lang="en-US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92351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3CC6B77-31E9-4C57-88E5-9DED2BF6E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89" y="31473"/>
            <a:ext cx="8355027" cy="723439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THE PRESENT EXODUS</a:t>
            </a:r>
            <a:endParaRPr lang="en-US" sz="36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xmlns="" id="{A3CC6B77-31E9-4C57-88E5-9DED2BF6E3BD}"/>
              </a:ext>
            </a:extLst>
          </p:cNvPr>
          <p:cNvSpPr txBox="1">
            <a:spLocks/>
          </p:cNvSpPr>
          <p:nvPr/>
        </p:nvSpPr>
        <p:spPr>
          <a:xfrm>
            <a:off x="182920" y="1073473"/>
            <a:ext cx="8927025" cy="723439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>
              <a:lnSpc>
                <a:spcPct val="90000"/>
              </a:lnSpc>
              <a:spcBef>
                <a:spcPct val="0"/>
              </a:spcBef>
            </a:pPr>
            <a:r>
              <a:rPr lang="en-GB" sz="35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Dictionary definition: </a:t>
            </a:r>
            <a:endParaRPr lang="en-GB" sz="3500" b="1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j-ea"/>
              <a:cs typeface="+mj-cs"/>
            </a:endParaRPr>
          </a:p>
          <a:p>
            <a:pPr lvl="0">
              <a:lnSpc>
                <a:spcPct val="90000"/>
              </a:lnSpc>
              <a:spcBef>
                <a:spcPct val="0"/>
              </a:spcBef>
            </a:pPr>
            <a:r>
              <a:rPr lang="en-GB" sz="35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It </a:t>
            </a:r>
            <a:r>
              <a:rPr lang="en-GB" sz="35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means an exit, a departure or a going out</a:t>
            </a:r>
            <a:endParaRPr kumimoji="0" lang="en-US" sz="35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A3CC6B77-31E9-4C57-88E5-9DED2BF6E3BD}"/>
              </a:ext>
            </a:extLst>
          </p:cNvPr>
          <p:cNvSpPr txBox="1">
            <a:spLocks/>
          </p:cNvSpPr>
          <p:nvPr/>
        </p:nvSpPr>
        <p:spPr>
          <a:xfrm>
            <a:off x="216975" y="2689641"/>
            <a:ext cx="8927025" cy="723439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>
              <a:lnSpc>
                <a:spcPct val="90000"/>
              </a:lnSpc>
              <a:spcBef>
                <a:spcPct val="0"/>
              </a:spcBef>
            </a:pPr>
            <a:r>
              <a:rPr lang="en-GB" sz="35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Spiritual definition: </a:t>
            </a:r>
            <a:endParaRPr lang="en-GB" sz="3500" b="1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j-ea"/>
              <a:cs typeface="+mj-cs"/>
            </a:endParaRPr>
          </a:p>
          <a:p>
            <a:pPr lvl="0">
              <a:lnSpc>
                <a:spcPct val="90000"/>
              </a:lnSpc>
              <a:spcBef>
                <a:spcPct val="0"/>
              </a:spcBef>
            </a:pPr>
            <a:r>
              <a:rPr lang="en-GB" sz="35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God </a:t>
            </a:r>
            <a:r>
              <a:rPr lang="en-GB" sz="35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bringing his people out of bondage into freedom</a:t>
            </a:r>
            <a:endParaRPr kumimoji="0" lang="en-US" sz="35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92351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7856C01-2754-4A3D-A743-C312B3F776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1825" y="1143678"/>
            <a:ext cx="8708259" cy="2567781"/>
          </a:xfrm>
        </p:spPr>
        <p:txBody>
          <a:bodyPr>
            <a:noAutofit/>
          </a:bodyPr>
          <a:lstStyle/>
          <a:p>
            <a:pPr indent="-144000">
              <a:lnSpc>
                <a:spcPct val="80000"/>
              </a:lnSpc>
              <a:spcAft>
                <a:spcPts val="600"/>
              </a:spcAft>
              <a:buSzPct val="128000"/>
              <a:buNone/>
            </a:pPr>
            <a:r>
              <a:rPr lang="en-GB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Exodus from Egypt to the promised </a:t>
            </a:r>
            <a:r>
              <a:rPr lang="en-GB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land</a:t>
            </a:r>
          </a:p>
          <a:p>
            <a:pPr indent="-144000">
              <a:lnSpc>
                <a:spcPct val="80000"/>
              </a:lnSpc>
              <a:spcAft>
                <a:spcPts val="600"/>
              </a:spcAft>
              <a:buSzPct val="128000"/>
              <a:buNone/>
            </a:pPr>
            <a:r>
              <a:rPr lang="en-GB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en-GB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Exodus from Babylon to Judah </a:t>
            </a:r>
            <a:endParaRPr lang="en-GB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indent="-144000">
              <a:lnSpc>
                <a:spcPct val="80000"/>
              </a:lnSpc>
              <a:spcAft>
                <a:spcPts val="600"/>
              </a:spcAft>
              <a:buSzPct val="128000"/>
              <a:buNone/>
            </a:pPr>
            <a:r>
              <a:rPr lang="en-GB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en-GB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Exodus from </a:t>
            </a:r>
            <a:r>
              <a:rPr lang="en-GB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Law </a:t>
            </a:r>
            <a:r>
              <a:rPr lang="en-GB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</a:t>
            </a:r>
            <a:r>
              <a:rPr lang="en-GB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Grace</a:t>
            </a:r>
          </a:p>
          <a:p>
            <a:pPr indent="-144000">
              <a:lnSpc>
                <a:spcPct val="80000"/>
              </a:lnSpc>
              <a:spcAft>
                <a:spcPts val="600"/>
              </a:spcAft>
              <a:buSzPct val="128000"/>
              <a:buNone/>
            </a:pPr>
            <a:r>
              <a:rPr lang="en-GB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r>
              <a:rPr lang="en-GB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GB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present Exodus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xmlns="" id="{A3CC6B77-31E9-4C57-88E5-9DED2BF6E3BD}"/>
              </a:ext>
            </a:extLst>
          </p:cNvPr>
          <p:cNvSpPr txBox="1">
            <a:spLocks/>
          </p:cNvSpPr>
          <p:nvPr/>
        </p:nvSpPr>
        <p:spPr>
          <a:xfrm>
            <a:off x="216975" y="276022"/>
            <a:ext cx="8927025" cy="723439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>
              <a:lnSpc>
                <a:spcPct val="90000"/>
              </a:lnSpc>
              <a:spcBef>
                <a:spcPct val="0"/>
              </a:spcBef>
            </a:pPr>
            <a:r>
              <a:rPr lang="en-GB" sz="40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The exodus we have seen so far: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92351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2997</TotalTime>
  <Words>73</Words>
  <Application>Microsoft Office PowerPoint</Application>
  <PresentationFormat>On-screen Show (16:9)</PresentationFormat>
  <Paragraphs>12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THE PRESENT EXODUS</vt:lpstr>
      <vt:lpstr>THE PRESENT EXODUS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position of a believer</dc:title>
  <dc:creator>hp</dc:creator>
  <cp:lastModifiedBy>SUBMACHINE</cp:lastModifiedBy>
  <cp:revision>76</cp:revision>
  <dcterms:created xsi:type="dcterms:W3CDTF">2024-03-18T14:40:29Z</dcterms:created>
  <dcterms:modified xsi:type="dcterms:W3CDTF">2025-01-12T07:11:09Z</dcterms:modified>
</cp:coreProperties>
</file>