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 id="262" r:id="rId3"/>
    <p:sldId id="299" r:id="rId4"/>
    <p:sldId id="300" r:id="rId5"/>
    <p:sldId id="282" r:id="rId6"/>
    <p:sldId id="301" r:id="rId7"/>
    <p:sldId id="302" r:id="rId8"/>
    <p:sldId id="303" r:id="rId9"/>
    <p:sldId id="304" r:id="rId10"/>
    <p:sldId id="305" r:id="rId11"/>
    <p:sldId id="306" r:id="rId12"/>
    <p:sldId id="307" r:id="rId13"/>
    <p:sldId id="308" r:id="rId14"/>
    <p:sldId id="309" r:id="rId15"/>
    <p:sldId id="310" r:id="rId16"/>
  </p:sldIdLst>
  <p:sldSz cx="9144000" cy="5143500" type="screen16x9"/>
  <p:notesSz cx="6858000" cy="9144000"/>
  <p:defaultTextStyle>
    <a:defPPr>
      <a:defRPr lang="en-US"/>
    </a:defPPr>
    <a:lvl1pPr marL="0" algn="l" defTabSz="685800" rtl="0" eaLnBrk="1" latinLnBrk="0" hangingPunct="1">
      <a:defRPr sz="1400" kern="1200">
        <a:solidFill>
          <a:schemeClr val="tx1"/>
        </a:solidFill>
        <a:latin typeface="+mn-lt"/>
        <a:ea typeface="+mn-ea"/>
        <a:cs typeface="+mn-cs"/>
      </a:defRPr>
    </a:lvl1pPr>
    <a:lvl2pPr marL="342900" algn="l" defTabSz="685800" rtl="0" eaLnBrk="1" latinLnBrk="0" hangingPunct="1">
      <a:defRPr sz="1400" kern="1200">
        <a:solidFill>
          <a:schemeClr val="tx1"/>
        </a:solidFill>
        <a:latin typeface="+mn-lt"/>
        <a:ea typeface="+mn-ea"/>
        <a:cs typeface="+mn-cs"/>
      </a:defRPr>
    </a:lvl2pPr>
    <a:lvl3pPr marL="685800" algn="l" defTabSz="685800" rtl="0" eaLnBrk="1" latinLnBrk="0" hangingPunct="1">
      <a:defRPr sz="1400" kern="1200">
        <a:solidFill>
          <a:schemeClr val="tx1"/>
        </a:solidFill>
        <a:latin typeface="+mn-lt"/>
        <a:ea typeface="+mn-ea"/>
        <a:cs typeface="+mn-cs"/>
      </a:defRPr>
    </a:lvl3pPr>
    <a:lvl4pPr marL="1028700" algn="l" defTabSz="685800" rtl="0" eaLnBrk="1" latinLnBrk="0" hangingPunct="1">
      <a:defRPr sz="1400" kern="1200">
        <a:solidFill>
          <a:schemeClr val="tx1"/>
        </a:solidFill>
        <a:latin typeface="+mn-lt"/>
        <a:ea typeface="+mn-ea"/>
        <a:cs typeface="+mn-cs"/>
      </a:defRPr>
    </a:lvl4pPr>
    <a:lvl5pPr marL="1371600" algn="l" defTabSz="685800" rtl="0" eaLnBrk="1" latinLnBrk="0" hangingPunct="1">
      <a:defRPr sz="1400" kern="1200">
        <a:solidFill>
          <a:schemeClr val="tx1"/>
        </a:solidFill>
        <a:latin typeface="+mn-lt"/>
        <a:ea typeface="+mn-ea"/>
        <a:cs typeface="+mn-cs"/>
      </a:defRPr>
    </a:lvl5pPr>
    <a:lvl6pPr marL="1714500" algn="l" defTabSz="685800" rtl="0" eaLnBrk="1" latinLnBrk="0" hangingPunct="1">
      <a:defRPr sz="1400" kern="1200">
        <a:solidFill>
          <a:schemeClr val="tx1"/>
        </a:solidFill>
        <a:latin typeface="+mn-lt"/>
        <a:ea typeface="+mn-ea"/>
        <a:cs typeface="+mn-cs"/>
      </a:defRPr>
    </a:lvl6pPr>
    <a:lvl7pPr marL="2057400" algn="l" defTabSz="685800" rtl="0" eaLnBrk="1" latinLnBrk="0" hangingPunct="1">
      <a:defRPr sz="1400" kern="1200">
        <a:solidFill>
          <a:schemeClr val="tx1"/>
        </a:solidFill>
        <a:latin typeface="+mn-lt"/>
        <a:ea typeface="+mn-ea"/>
        <a:cs typeface="+mn-cs"/>
      </a:defRPr>
    </a:lvl7pPr>
    <a:lvl8pPr marL="2400300" algn="l" defTabSz="685800" rtl="0" eaLnBrk="1" latinLnBrk="0" hangingPunct="1">
      <a:defRPr sz="1400" kern="1200">
        <a:solidFill>
          <a:schemeClr val="tx1"/>
        </a:solidFill>
        <a:latin typeface="+mn-lt"/>
        <a:ea typeface="+mn-ea"/>
        <a:cs typeface="+mn-cs"/>
      </a:defRPr>
    </a:lvl8pPr>
    <a:lvl9pPr marL="2743200" algn="l" defTabSz="685800" rtl="0" eaLnBrk="1" latinLnBrk="0" hangingPunct="1">
      <a:defRPr sz="14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1620" userDrawn="1">
          <p15:clr>
            <a:srgbClr val="A4A3A4"/>
          </p15:clr>
        </p15:guide>
        <p15:guide id="2" pos="285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p:scale>
          <a:sx n="100" d="100"/>
          <a:sy n="100" d="100"/>
        </p:scale>
        <p:origin x="-498" y="-30"/>
      </p:cViewPr>
      <p:guideLst>
        <p:guide orient="horz" pos="1620"/>
        <p:guide pos="2854"/>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841772"/>
            <a:ext cx="6858000" cy="1790700"/>
          </a:xfrm>
        </p:spPr>
        <p:txBody>
          <a:bodyPr anchor="b"/>
          <a:lstStyle>
            <a:lvl1pPr algn="ctr">
              <a:defRPr sz="4500"/>
            </a:lvl1pPr>
          </a:lstStyle>
          <a:p>
            <a:r>
              <a:rPr lang="en-US"/>
              <a:t>Click to edit Master title style</a:t>
            </a:r>
          </a:p>
        </p:txBody>
      </p:sp>
      <p:sp>
        <p:nvSpPr>
          <p:cNvPr id="3" name="Subtitle 2"/>
          <p:cNvSpPr>
            <a:spLocks noGrp="1"/>
          </p:cNvSpPr>
          <p:nvPr>
            <p:ph type="subTitle" idx="1"/>
          </p:nvPr>
        </p:nvSpPr>
        <p:spPr>
          <a:xfrm>
            <a:off x="1143000" y="2701528"/>
            <a:ext cx="6858000" cy="1241822"/>
          </a:xfrm>
        </p:spPr>
        <p:txBody>
          <a:bodyPr/>
          <a:lstStyle>
            <a:lvl1pPr marL="0" indent="0" algn="ctr">
              <a:buNone/>
              <a:defRPr sz="1800"/>
            </a:lvl1pPr>
            <a:lvl2pPr marL="342900" indent="0" algn="ctr">
              <a:buNone/>
              <a:defRPr sz="1500"/>
            </a:lvl2pPr>
            <a:lvl3pPr marL="685800" indent="0" algn="ctr">
              <a:buNone/>
              <a:defRPr sz="140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p:cNvSpPr>
            <a:spLocks noGrp="1"/>
          </p:cNvSpPr>
          <p:nvPr>
            <p:ph type="dt" sz="half" idx="10"/>
          </p:nvPr>
        </p:nvSpPr>
        <p:spPr/>
        <p:txBody>
          <a:bodyPr/>
          <a:lstStyle/>
          <a:p>
            <a:fld id="{CD751B88-12E4-4E8C-8649-8FC0B8CF3B2B}" type="datetimeFigureOut">
              <a:rPr lang="en-US" smtClean="0"/>
              <a:pPr/>
              <a:t>10/12/2025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50DBEB-DD35-4889-9D10-A8FA39745440}"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D751B88-12E4-4E8C-8649-8FC0B8CF3B2B}" type="datetimeFigureOut">
              <a:rPr lang="en-US" smtClean="0"/>
              <a:pPr/>
              <a:t>10/12/2025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50DBEB-DD35-4889-9D10-A8FA39745440}"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273844"/>
            <a:ext cx="1971675" cy="4358879"/>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28650" y="273844"/>
            <a:ext cx="5800725" cy="435887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D751B88-12E4-4E8C-8649-8FC0B8CF3B2B}" type="datetimeFigureOut">
              <a:rPr lang="en-US" smtClean="0"/>
              <a:pPr/>
              <a:t>10/12/2025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50DBEB-DD35-4889-9D10-A8FA39745440}"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D751B88-12E4-4E8C-8649-8FC0B8CF3B2B}" type="datetimeFigureOut">
              <a:rPr lang="en-US" smtClean="0"/>
              <a:pPr/>
              <a:t>10/12/2025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50DBEB-DD35-4889-9D10-A8FA39745440}"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282304"/>
            <a:ext cx="7886700" cy="2139553"/>
          </a:xfrm>
        </p:spPr>
        <p:txBody>
          <a:bodyPr anchor="b"/>
          <a:lstStyle>
            <a:lvl1pPr>
              <a:defRPr sz="4500"/>
            </a:lvl1pPr>
          </a:lstStyle>
          <a:p>
            <a:r>
              <a:rPr lang="en-US"/>
              <a:t>Click to edit Master title style</a:t>
            </a:r>
          </a:p>
        </p:txBody>
      </p:sp>
      <p:sp>
        <p:nvSpPr>
          <p:cNvPr id="3" name="Text Placeholder 2"/>
          <p:cNvSpPr>
            <a:spLocks noGrp="1"/>
          </p:cNvSpPr>
          <p:nvPr>
            <p:ph type="body" idx="1"/>
          </p:nvPr>
        </p:nvSpPr>
        <p:spPr>
          <a:xfrm>
            <a:off x="623888" y="3442098"/>
            <a:ext cx="7886700" cy="1125140"/>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40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D751B88-12E4-4E8C-8649-8FC0B8CF3B2B}" type="datetimeFigureOut">
              <a:rPr lang="en-US" smtClean="0"/>
              <a:pPr/>
              <a:t>10/12/2025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50DBEB-DD35-4889-9D10-A8FA39745440}"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28650" y="1369219"/>
            <a:ext cx="3886200" cy="326350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29150" y="1369219"/>
            <a:ext cx="3886200" cy="326350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CD751B88-12E4-4E8C-8649-8FC0B8CF3B2B}" type="datetimeFigureOut">
              <a:rPr lang="en-US" smtClean="0"/>
              <a:pPr/>
              <a:t>10/12/2025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050DBEB-DD35-4889-9D10-A8FA39745440}"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273844"/>
            <a:ext cx="7886700" cy="994172"/>
          </a:xfrm>
        </p:spPr>
        <p:txBody>
          <a:bodyPr/>
          <a:lstStyle/>
          <a:p>
            <a:r>
              <a:rPr lang="en-US"/>
              <a:t>Click to edit Master title style</a:t>
            </a:r>
          </a:p>
        </p:txBody>
      </p:sp>
      <p:sp>
        <p:nvSpPr>
          <p:cNvPr id="3" name="Text Placeholder 2"/>
          <p:cNvSpPr>
            <a:spLocks noGrp="1"/>
          </p:cNvSpPr>
          <p:nvPr>
            <p:ph type="body" idx="1"/>
          </p:nvPr>
        </p:nvSpPr>
        <p:spPr>
          <a:xfrm>
            <a:off x="629842" y="1260872"/>
            <a:ext cx="3868340" cy="617934"/>
          </a:xfrm>
        </p:spPr>
        <p:txBody>
          <a:bodyPr anchor="b"/>
          <a:lstStyle>
            <a:lvl1pPr marL="0" indent="0">
              <a:buNone/>
              <a:defRPr sz="1800" b="1"/>
            </a:lvl1pPr>
            <a:lvl2pPr marL="342900" indent="0">
              <a:buNone/>
              <a:defRPr sz="1500" b="1"/>
            </a:lvl2pPr>
            <a:lvl3pPr marL="685800" indent="0">
              <a:buNone/>
              <a:defRPr sz="140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629842" y="1878806"/>
            <a:ext cx="3868340" cy="276344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260872"/>
            <a:ext cx="3887391" cy="617934"/>
          </a:xfrm>
        </p:spPr>
        <p:txBody>
          <a:bodyPr anchor="b"/>
          <a:lstStyle>
            <a:lvl1pPr marL="0" indent="0">
              <a:buNone/>
              <a:defRPr sz="1800" b="1"/>
            </a:lvl1pPr>
            <a:lvl2pPr marL="342900" indent="0">
              <a:buNone/>
              <a:defRPr sz="1500" b="1"/>
            </a:lvl2pPr>
            <a:lvl3pPr marL="685800" indent="0">
              <a:buNone/>
              <a:defRPr sz="140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629150" y="1878806"/>
            <a:ext cx="3887391" cy="276344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CD751B88-12E4-4E8C-8649-8FC0B8CF3B2B}" type="datetimeFigureOut">
              <a:rPr lang="en-US" smtClean="0"/>
              <a:pPr/>
              <a:t>10/12/2025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050DBEB-DD35-4889-9D10-A8FA39745440}"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CD751B88-12E4-4E8C-8649-8FC0B8CF3B2B}" type="datetimeFigureOut">
              <a:rPr lang="en-US" smtClean="0"/>
              <a:pPr/>
              <a:t>10/12/2025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050DBEB-DD35-4889-9D10-A8FA39745440}"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D751B88-12E4-4E8C-8649-8FC0B8CF3B2B}" type="datetimeFigureOut">
              <a:rPr lang="en-US" smtClean="0"/>
              <a:pPr/>
              <a:t>10/12/2025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050DBEB-DD35-4889-9D10-A8FA39745440}"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342900"/>
            <a:ext cx="2949178" cy="1200150"/>
          </a:xfrm>
        </p:spPr>
        <p:txBody>
          <a:bodyPr anchor="b"/>
          <a:lstStyle>
            <a:lvl1pPr>
              <a:defRPr sz="2400"/>
            </a:lvl1pPr>
          </a:lstStyle>
          <a:p>
            <a:r>
              <a:rPr lang="en-US"/>
              <a:t>Click to edit Master title style</a:t>
            </a:r>
          </a:p>
        </p:txBody>
      </p:sp>
      <p:sp>
        <p:nvSpPr>
          <p:cNvPr id="3" name="Content Placeholder 2"/>
          <p:cNvSpPr>
            <a:spLocks noGrp="1"/>
          </p:cNvSpPr>
          <p:nvPr>
            <p:ph idx="1"/>
          </p:nvPr>
        </p:nvSpPr>
        <p:spPr>
          <a:xfrm>
            <a:off x="3887391" y="740569"/>
            <a:ext cx="4629150" cy="3655219"/>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29841" y="1543050"/>
            <a:ext cx="2949178" cy="2858691"/>
          </a:xfrm>
        </p:spPr>
        <p:txBody>
          <a:bodyPr/>
          <a:lstStyle>
            <a:lvl1pPr marL="0" indent="0">
              <a:buNone/>
              <a:defRPr sz="1200"/>
            </a:lvl1pPr>
            <a:lvl2pPr marL="342900" indent="0">
              <a:buNone/>
              <a:defRPr sz="1100"/>
            </a:lvl2pPr>
            <a:lvl3pPr marL="685800" indent="0">
              <a:buNone/>
              <a:defRPr sz="900"/>
            </a:lvl3pPr>
            <a:lvl4pPr marL="1028700" indent="0">
              <a:buNone/>
              <a:defRPr sz="800"/>
            </a:lvl4pPr>
            <a:lvl5pPr marL="1371600" indent="0">
              <a:buNone/>
              <a:defRPr sz="800"/>
            </a:lvl5pPr>
            <a:lvl6pPr marL="1714500" indent="0">
              <a:buNone/>
              <a:defRPr sz="800"/>
            </a:lvl6pPr>
            <a:lvl7pPr marL="2057400" indent="0">
              <a:buNone/>
              <a:defRPr sz="800"/>
            </a:lvl7pPr>
            <a:lvl8pPr marL="2400300" indent="0">
              <a:buNone/>
              <a:defRPr sz="800"/>
            </a:lvl8pPr>
            <a:lvl9pPr marL="2743200" indent="0">
              <a:buNone/>
              <a:defRPr sz="800"/>
            </a:lvl9pPr>
          </a:lstStyle>
          <a:p>
            <a:pPr lvl="0"/>
            <a:r>
              <a:rPr lang="en-US"/>
              <a:t>Click to edit Master text styles</a:t>
            </a:r>
          </a:p>
        </p:txBody>
      </p:sp>
      <p:sp>
        <p:nvSpPr>
          <p:cNvPr id="5" name="Date Placeholder 4"/>
          <p:cNvSpPr>
            <a:spLocks noGrp="1"/>
          </p:cNvSpPr>
          <p:nvPr>
            <p:ph type="dt" sz="half" idx="10"/>
          </p:nvPr>
        </p:nvSpPr>
        <p:spPr/>
        <p:txBody>
          <a:bodyPr/>
          <a:lstStyle/>
          <a:p>
            <a:fld id="{CD751B88-12E4-4E8C-8649-8FC0B8CF3B2B}" type="datetimeFigureOut">
              <a:rPr lang="en-US" smtClean="0"/>
              <a:pPr/>
              <a:t>10/12/2025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050DBEB-DD35-4889-9D10-A8FA39745440}"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342900"/>
            <a:ext cx="2949178" cy="1200150"/>
          </a:xfrm>
        </p:spPr>
        <p:txBody>
          <a:bodyPr anchor="b"/>
          <a:lstStyle>
            <a:lvl1pPr>
              <a:defRPr sz="2400"/>
            </a:lvl1pPr>
          </a:lstStyle>
          <a:p>
            <a:r>
              <a:rPr lang="en-US"/>
              <a:t>Click to edit Master title style</a:t>
            </a:r>
          </a:p>
        </p:txBody>
      </p:sp>
      <p:sp>
        <p:nvSpPr>
          <p:cNvPr id="3" name="Picture Placeholder 2"/>
          <p:cNvSpPr>
            <a:spLocks noGrp="1"/>
          </p:cNvSpPr>
          <p:nvPr>
            <p:ph type="pic" idx="1"/>
          </p:nvPr>
        </p:nvSpPr>
        <p:spPr>
          <a:xfrm>
            <a:off x="3887391" y="740569"/>
            <a:ext cx="4629150" cy="3655219"/>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p>
        </p:txBody>
      </p:sp>
      <p:sp>
        <p:nvSpPr>
          <p:cNvPr id="4" name="Text Placeholder 3"/>
          <p:cNvSpPr>
            <a:spLocks noGrp="1"/>
          </p:cNvSpPr>
          <p:nvPr>
            <p:ph type="body" sz="half" idx="2"/>
          </p:nvPr>
        </p:nvSpPr>
        <p:spPr>
          <a:xfrm>
            <a:off x="629841" y="1543050"/>
            <a:ext cx="2949178" cy="2858691"/>
          </a:xfrm>
        </p:spPr>
        <p:txBody>
          <a:bodyPr/>
          <a:lstStyle>
            <a:lvl1pPr marL="0" indent="0">
              <a:buNone/>
              <a:defRPr sz="1200"/>
            </a:lvl1pPr>
            <a:lvl2pPr marL="342900" indent="0">
              <a:buNone/>
              <a:defRPr sz="1100"/>
            </a:lvl2pPr>
            <a:lvl3pPr marL="685800" indent="0">
              <a:buNone/>
              <a:defRPr sz="900"/>
            </a:lvl3pPr>
            <a:lvl4pPr marL="1028700" indent="0">
              <a:buNone/>
              <a:defRPr sz="800"/>
            </a:lvl4pPr>
            <a:lvl5pPr marL="1371600" indent="0">
              <a:buNone/>
              <a:defRPr sz="800"/>
            </a:lvl5pPr>
            <a:lvl6pPr marL="1714500" indent="0">
              <a:buNone/>
              <a:defRPr sz="800"/>
            </a:lvl6pPr>
            <a:lvl7pPr marL="2057400" indent="0">
              <a:buNone/>
              <a:defRPr sz="800"/>
            </a:lvl7pPr>
            <a:lvl8pPr marL="2400300" indent="0">
              <a:buNone/>
              <a:defRPr sz="800"/>
            </a:lvl8pPr>
            <a:lvl9pPr marL="2743200" indent="0">
              <a:buNone/>
              <a:defRPr sz="800"/>
            </a:lvl9pPr>
          </a:lstStyle>
          <a:p>
            <a:pPr lvl="0"/>
            <a:r>
              <a:rPr lang="en-US"/>
              <a:t>Click to edit Master text styles</a:t>
            </a:r>
          </a:p>
        </p:txBody>
      </p:sp>
      <p:sp>
        <p:nvSpPr>
          <p:cNvPr id="5" name="Date Placeholder 4"/>
          <p:cNvSpPr>
            <a:spLocks noGrp="1"/>
          </p:cNvSpPr>
          <p:nvPr>
            <p:ph type="dt" sz="half" idx="10"/>
          </p:nvPr>
        </p:nvSpPr>
        <p:spPr/>
        <p:txBody>
          <a:bodyPr/>
          <a:lstStyle/>
          <a:p>
            <a:fld id="{CD751B88-12E4-4E8C-8649-8FC0B8CF3B2B}" type="datetimeFigureOut">
              <a:rPr lang="en-US" smtClean="0"/>
              <a:pPr/>
              <a:t>10/12/2025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050DBEB-DD35-4889-9D10-A8FA39745440}"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273844"/>
            <a:ext cx="7886700" cy="994172"/>
          </a:xfrm>
          <a:prstGeom prst="rect">
            <a:avLst/>
          </a:prstGeom>
        </p:spPr>
        <p:txBody>
          <a:bodyPr vert="horz" lIns="68580" tIns="34290" rIns="68580" bIns="34290" rtlCol="0" anchor="ctr">
            <a:normAutofit/>
          </a:bodyPr>
          <a:lstStyle/>
          <a:p>
            <a:r>
              <a:rPr lang="en-US"/>
              <a:t>Click to edit Master title style</a:t>
            </a:r>
          </a:p>
        </p:txBody>
      </p:sp>
      <p:sp>
        <p:nvSpPr>
          <p:cNvPr id="3" name="Text Placeholder 2"/>
          <p:cNvSpPr>
            <a:spLocks noGrp="1"/>
          </p:cNvSpPr>
          <p:nvPr>
            <p:ph type="body" idx="1"/>
          </p:nvPr>
        </p:nvSpPr>
        <p:spPr>
          <a:xfrm>
            <a:off x="628650" y="1369219"/>
            <a:ext cx="7886700" cy="3263504"/>
          </a:xfrm>
          <a:prstGeom prst="rect">
            <a:avLst/>
          </a:prstGeom>
        </p:spPr>
        <p:txBody>
          <a:bodyPr vert="horz" lIns="68580" tIns="34290" rIns="68580" bIns="3429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28650" y="4767263"/>
            <a:ext cx="2057400" cy="273844"/>
          </a:xfrm>
          <a:prstGeom prst="rect">
            <a:avLst/>
          </a:prstGeom>
        </p:spPr>
        <p:txBody>
          <a:bodyPr vert="horz" lIns="68580" tIns="34290" rIns="68580" bIns="34290" rtlCol="0" anchor="ctr"/>
          <a:lstStyle>
            <a:lvl1pPr algn="l">
              <a:defRPr sz="900">
                <a:solidFill>
                  <a:schemeClr val="tx1">
                    <a:tint val="75000"/>
                  </a:schemeClr>
                </a:solidFill>
              </a:defRPr>
            </a:lvl1pPr>
          </a:lstStyle>
          <a:p>
            <a:fld id="{CD751B88-12E4-4E8C-8649-8FC0B8CF3B2B}" type="datetimeFigureOut">
              <a:rPr lang="en-US" smtClean="0"/>
              <a:pPr/>
              <a:t>10/12/2025</a:t>
            </a:fld>
            <a:endParaRPr lang="en-US"/>
          </a:p>
        </p:txBody>
      </p:sp>
      <p:sp>
        <p:nvSpPr>
          <p:cNvPr id="5" name="Footer Placeholder 4"/>
          <p:cNvSpPr>
            <a:spLocks noGrp="1"/>
          </p:cNvSpPr>
          <p:nvPr>
            <p:ph type="ftr" sz="quarter" idx="3"/>
          </p:nvPr>
        </p:nvSpPr>
        <p:spPr>
          <a:xfrm>
            <a:off x="3028950" y="4767263"/>
            <a:ext cx="3086100" cy="273844"/>
          </a:xfrm>
          <a:prstGeom prst="rect">
            <a:avLst/>
          </a:prstGeom>
        </p:spPr>
        <p:txBody>
          <a:bodyPr vert="horz" lIns="68580" tIns="34290" rIns="68580" bIns="34290" rtlCol="0" anchor="ctr"/>
          <a:lstStyle>
            <a:lvl1pPr algn="ctr">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4767263"/>
            <a:ext cx="2057400" cy="273844"/>
          </a:xfrm>
          <a:prstGeom prst="rect">
            <a:avLst/>
          </a:prstGeom>
        </p:spPr>
        <p:txBody>
          <a:bodyPr vert="horz" lIns="68580" tIns="34290" rIns="68580" bIns="34290" rtlCol="0" anchor="ctr"/>
          <a:lstStyle>
            <a:lvl1pPr algn="r">
              <a:defRPr sz="900">
                <a:solidFill>
                  <a:schemeClr val="tx1">
                    <a:tint val="75000"/>
                  </a:schemeClr>
                </a:solidFill>
              </a:defRPr>
            </a:lvl1pPr>
          </a:lstStyle>
          <a:p>
            <a:fld id="{2050DBEB-DD35-4889-9D10-A8FA39745440}"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685800" rtl="0" eaLnBrk="1" latinLnBrk="0" hangingPunct="1">
        <a:defRPr sz="1400" kern="1200">
          <a:solidFill>
            <a:schemeClr val="tx1"/>
          </a:solidFill>
          <a:latin typeface="+mn-lt"/>
          <a:ea typeface="+mn-ea"/>
          <a:cs typeface="+mn-cs"/>
        </a:defRPr>
      </a:lvl1pPr>
      <a:lvl2pPr marL="342900" algn="l" defTabSz="685800" rtl="0" eaLnBrk="1" latinLnBrk="0" hangingPunct="1">
        <a:defRPr sz="1400" kern="1200">
          <a:solidFill>
            <a:schemeClr val="tx1"/>
          </a:solidFill>
          <a:latin typeface="+mn-lt"/>
          <a:ea typeface="+mn-ea"/>
          <a:cs typeface="+mn-cs"/>
        </a:defRPr>
      </a:lvl2pPr>
      <a:lvl3pPr marL="685800" algn="l" defTabSz="685800" rtl="0" eaLnBrk="1" latinLnBrk="0" hangingPunct="1">
        <a:defRPr sz="1400" kern="1200">
          <a:solidFill>
            <a:schemeClr val="tx1"/>
          </a:solidFill>
          <a:latin typeface="+mn-lt"/>
          <a:ea typeface="+mn-ea"/>
          <a:cs typeface="+mn-cs"/>
        </a:defRPr>
      </a:lvl3pPr>
      <a:lvl4pPr marL="1028700" algn="l" defTabSz="685800" rtl="0" eaLnBrk="1" latinLnBrk="0" hangingPunct="1">
        <a:defRPr sz="1400" kern="1200">
          <a:solidFill>
            <a:schemeClr val="tx1"/>
          </a:solidFill>
          <a:latin typeface="+mn-lt"/>
          <a:ea typeface="+mn-ea"/>
          <a:cs typeface="+mn-cs"/>
        </a:defRPr>
      </a:lvl4pPr>
      <a:lvl5pPr marL="1371600" algn="l" defTabSz="685800" rtl="0" eaLnBrk="1" latinLnBrk="0" hangingPunct="1">
        <a:defRPr sz="1400" kern="1200">
          <a:solidFill>
            <a:schemeClr val="tx1"/>
          </a:solidFill>
          <a:latin typeface="+mn-lt"/>
          <a:ea typeface="+mn-ea"/>
          <a:cs typeface="+mn-cs"/>
        </a:defRPr>
      </a:lvl5pPr>
      <a:lvl6pPr marL="1714500" algn="l" defTabSz="685800" rtl="0" eaLnBrk="1" latinLnBrk="0" hangingPunct="1">
        <a:defRPr sz="1400" kern="1200">
          <a:solidFill>
            <a:schemeClr val="tx1"/>
          </a:solidFill>
          <a:latin typeface="+mn-lt"/>
          <a:ea typeface="+mn-ea"/>
          <a:cs typeface="+mn-cs"/>
        </a:defRPr>
      </a:lvl6pPr>
      <a:lvl7pPr marL="2057400" algn="l" defTabSz="685800" rtl="0" eaLnBrk="1" latinLnBrk="0" hangingPunct="1">
        <a:defRPr sz="1400" kern="1200">
          <a:solidFill>
            <a:schemeClr val="tx1"/>
          </a:solidFill>
          <a:latin typeface="+mn-lt"/>
          <a:ea typeface="+mn-ea"/>
          <a:cs typeface="+mn-cs"/>
        </a:defRPr>
      </a:lvl7pPr>
      <a:lvl8pPr marL="2400300" algn="l" defTabSz="685800" rtl="0" eaLnBrk="1" latinLnBrk="0" hangingPunct="1">
        <a:defRPr sz="1400" kern="1200">
          <a:solidFill>
            <a:schemeClr val="tx1"/>
          </a:solidFill>
          <a:latin typeface="+mn-lt"/>
          <a:ea typeface="+mn-ea"/>
          <a:cs typeface="+mn-cs"/>
        </a:defRPr>
      </a:lvl8pPr>
      <a:lvl9pPr marL="2743200" algn="l" defTabSz="685800" rtl="0" eaLnBrk="1" latinLnBrk="0" hangingPunct="1">
        <a:defRPr sz="1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55906" y="0"/>
            <a:ext cx="9985513" cy="5264869"/>
          </a:xfrm>
        </p:spPr>
        <p:txBody>
          <a:bodyPr>
            <a:normAutofit fontScale="92500" lnSpcReduction="10000"/>
          </a:bodyPr>
          <a:lstStyle/>
          <a:p>
            <a:pPr>
              <a:lnSpc>
                <a:spcPct val="130000"/>
              </a:lnSpc>
            </a:pPr>
            <a:r>
              <a:rPr lang="en-GB" sz="7000" b="1" dirty="0">
                <a:solidFill>
                  <a:srgbClr val="FFC000"/>
                </a:solidFill>
                <a:effectLst>
                  <a:outerShdw blurRad="38100" dist="38100" dir="2700000" algn="tl">
                    <a:srgbClr val="000000">
                      <a:alpha val="43137"/>
                    </a:srgbClr>
                  </a:outerShdw>
                </a:effectLst>
                <a:latin typeface="Copperplate Gothic Bold" panose="020E0705020206020404" pitchFamily="34" charset="0"/>
              </a:rPr>
              <a:t>THE PRINCIPLES</a:t>
            </a:r>
          </a:p>
          <a:p>
            <a:pPr>
              <a:lnSpc>
                <a:spcPct val="130000"/>
              </a:lnSpc>
            </a:pPr>
            <a:r>
              <a:rPr lang="en-GB" sz="7000" b="1" dirty="0">
                <a:solidFill>
                  <a:srgbClr val="FFC000"/>
                </a:solidFill>
                <a:effectLst>
                  <a:outerShdw blurRad="38100" dist="38100" dir="2700000" algn="tl">
                    <a:srgbClr val="000000">
                      <a:alpha val="43137"/>
                    </a:srgbClr>
                  </a:outerShdw>
                </a:effectLst>
                <a:latin typeface="Copperplate Gothic Bold" panose="020E0705020206020404" pitchFamily="34" charset="0"/>
              </a:rPr>
              <a:t> OF ACCEPTABLE</a:t>
            </a:r>
          </a:p>
          <a:p>
            <a:pPr>
              <a:lnSpc>
                <a:spcPct val="130000"/>
              </a:lnSpc>
            </a:pPr>
            <a:r>
              <a:rPr lang="en-GB" sz="7000" b="1" dirty="0">
                <a:solidFill>
                  <a:srgbClr val="FFC000"/>
                </a:solidFill>
                <a:effectLst>
                  <a:outerShdw blurRad="38100" dist="38100" dir="2700000" algn="tl">
                    <a:srgbClr val="000000">
                      <a:alpha val="43137"/>
                    </a:srgbClr>
                  </a:outerShdw>
                </a:effectLst>
                <a:latin typeface="Copperplate Gothic Bold" panose="020E0705020206020404" pitchFamily="34" charset="0"/>
              </a:rPr>
              <a:t> SERVICE UNTO </a:t>
            </a:r>
          </a:p>
          <a:p>
            <a:pPr>
              <a:lnSpc>
                <a:spcPct val="130000"/>
              </a:lnSpc>
            </a:pPr>
            <a:r>
              <a:rPr lang="en-GB" sz="7000" b="1" dirty="0">
                <a:solidFill>
                  <a:srgbClr val="FFC000"/>
                </a:solidFill>
                <a:effectLst>
                  <a:outerShdw blurRad="38100" dist="38100" dir="2700000" algn="tl">
                    <a:srgbClr val="000000">
                      <a:alpha val="43137"/>
                    </a:srgbClr>
                  </a:outerShdw>
                </a:effectLst>
                <a:latin typeface="Copperplate Gothic Bold" panose="020E0705020206020404" pitchFamily="34" charset="0"/>
              </a:rPr>
              <a:t>THE LORD</a:t>
            </a:r>
          </a:p>
          <a:p>
            <a:endParaRPr lang="en-GB" sz="7500" b="1" dirty="0">
              <a:solidFill>
                <a:srgbClr val="FFFF00"/>
              </a:solidFill>
              <a:effectLst>
                <a:outerShdw blurRad="38100" dist="38100" dir="2700000" algn="tl">
                  <a:srgbClr val="000000">
                    <a:alpha val="43137"/>
                  </a:srgbClr>
                </a:outerShdw>
              </a:effectLst>
              <a:latin typeface="Copperplate Gothic Bold" panose="020E0705020206020404"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 xmlns:a16="http://schemas.microsoft.com/office/drawing/2014/main" id="{5D63FA51-1C26-67A8-83AB-249424AF038B}"/>
            </a:ext>
          </a:extLst>
        </p:cNvPr>
        <p:cNvGrpSpPr/>
        <p:nvPr/>
      </p:nvGrpSpPr>
      <p:grpSpPr>
        <a:xfrm>
          <a:off x="0" y="0"/>
          <a:ext cx="0" cy="0"/>
          <a:chOff x="0" y="0"/>
          <a:chExt cx="0" cy="0"/>
        </a:xfrm>
      </p:grpSpPr>
      <p:sp>
        <p:nvSpPr>
          <p:cNvPr id="6" name="Content Placeholder 2">
            <a:extLst>
              <a:ext uri="{FF2B5EF4-FFF2-40B4-BE49-F238E27FC236}">
                <a16:creationId xmlns="" xmlns:a16="http://schemas.microsoft.com/office/drawing/2014/main" id="{577ADA58-98B5-451D-100F-E850A6BCF6F3}"/>
              </a:ext>
            </a:extLst>
          </p:cNvPr>
          <p:cNvSpPr txBox="1"/>
          <p:nvPr/>
        </p:nvSpPr>
        <p:spPr>
          <a:xfrm>
            <a:off x="52576" y="900411"/>
            <a:ext cx="8862739" cy="3104919"/>
          </a:xfrm>
          <a:prstGeom prst="rect">
            <a:avLst/>
          </a:prstGeom>
        </p:spPr>
        <p:txBody>
          <a:bodyPr vert="horz" lIns="68580" tIns="34290" rIns="68580" bIns="34290" rtlCol="0">
            <a:noAutofit/>
          </a:bodyPr>
          <a:lstStyle/>
          <a:p>
            <a:pPr lvl="0" algn="just">
              <a:lnSpc>
                <a:spcPct val="80000"/>
              </a:lnSpc>
              <a:spcBef>
                <a:spcPts val="750"/>
              </a:spcBef>
            </a:pPr>
            <a:endParaRPr kumimoji="0" lang="en-GB" sz="4800" b="0"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mn-lt"/>
              <a:ea typeface="+mn-ea"/>
              <a:cs typeface="+mn-cs"/>
            </a:endParaRPr>
          </a:p>
        </p:txBody>
      </p:sp>
      <p:sp>
        <p:nvSpPr>
          <p:cNvPr id="4" name="Title 1">
            <a:extLst>
              <a:ext uri="{FF2B5EF4-FFF2-40B4-BE49-F238E27FC236}">
                <a16:creationId xmlns="" xmlns:a16="http://schemas.microsoft.com/office/drawing/2014/main" id="{0003BCDF-E4FA-8F65-C07A-519ABC082969}"/>
              </a:ext>
            </a:extLst>
          </p:cNvPr>
          <p:cNvSpPr txBox="1"/>
          <p:nvPr/>
        </p:nvSpPr>
        <p:spPr>
          <a:xfrm>
            <a:off x="52575" y="55706"/>
            <a:ext cx="4376753" cy="541964"/>
          </a:xfrm>
          <a:prstGeom prst="rect">
            <a:avLst/>
          </a:prstGeom>
        </p:spPr>
        <p:txBody>
          <a:bodyPr vert="horz" lIns="68580" tIns="34290" rIns="68580" bIns="34290" rtlCol="0" anchor="ctr">
            <a:noAutofit/>
          </a:bodyPr>
          <a:lstStyle/>
          <a:p>
            <a:pPr lvl="0" algn="ctr">
              <a:lnSpc>
                <a:spcPct val="90000"/>
              </a:lnSpc>
              <a:spcBef>
                <a:spcPct val="0"/>
              </a:spcBef>
            </a:pPr>
            <a:r>
              <a:rPr lang="en-GB" sz="3000" b="1" dirty="0">
                <a:solidFill>
                  <a:srgbClr val="FFC000"/>
                </a:solidFill>
                <a:effectLst>
                  <a:outerShdw blurRad="38100" dist="38100" dir="2700000" algn="tl">
                    <a:srgbClr val="000000">
                      <a:alpha val="43137"/>
                    </a:srgbClr>
                  </a:outerShdw>
                </a:effectLst>
                <a:latin typeface="Copperplate Gothic Bold" panose="020E0705020206020404" pitchFamily="34" charset="0"/>
                <a:ea typeface="+mj-ea"/>
                <a:cs typeface="+mj-cs"/>
              </a:rPr>
              <a:t>  </a:t>
            </a:r>
            <a:endParaRPr kumimoji="0" lang="en-US" sz="3000" b="1" i="0" u="none" strike="noStrike" kern="1200" cap="none" spc="0" normalizeH="0" baseline="0" noProof="0" dirty="0">
              <a:ln>
                <a:noFill/>
              </a:ln>
              <a:solidFill>
                <a:srgbClr val="FFC000"/>
              </a:solidFill>
              <a:effectLst>
                <a:outerShdw blurRad="38100" dist="38100" dir="2700000" algn="tl">
                  <a:srgbClr val="000000">
                    <a:alpha val="43137"/>
                  </a:srgbClr>
                </a:outerShdw>
              </a:effectLst>
              <a:uLnTx/>
              <a:uFillTx/>
              <a:latin typeface="Copperplate Gothic Bold" panose="020E0705020206020404" pitchFamily="34" charset="0"/>
              <a:ea typeface="+mj-ea"/>
              <a:cs typeface="+mj-cs"/>
            </a:endParaRPr>
          </a:p>
        </p:txBody>
      </p:sp>
      <p:sp>
        <p:nvSpPr>
          <p:cNvPr id="8" name="Content Placeholder 2">
            <a:extLst>
              <a:ext uri="{FF2B5EF4-FFF2-40B4-BE49-F238E27FC236}">
                <a16:creationId xmlns="" xmlns:a16="http://schemas.microsoft.com/office/drawing/2014/main" id="{2413CFA5-80B1-0C03-90F6-3B33CB70A59B}"/>
              </a:ext>
            </a:extLst>
          </p:cNvPr>
          <p:cNvSpPr txBox="1"/>
          <p:nvPr/>
        </p:nvSpPr>
        <p:spPr>
          <a:xfrm>
            <a:off x="52575" y="773366"/>
            <a:ext cx="8906765" cy="4314427"/>
          </a:xfrm>
          <a:prstGeom prst="rect">
            <a:avLst/>
          </a:prstGeom>
        </p:spPr>
        <p:txBody>
          <a:bodyPr vert="horz" lIns="68580" tIns="34290" rIns="68580" bIns="34290" rtlCol="0">
            <a:noAutofit/>
          </a:bodyPr>
          <a:lstStyle/>
          <a:p>
            <a:pPr lvl="0" algn="just">
              <a:lnSpc>
                <a:spcPct val="80000"/>
              </a:lnSpc>
              <a:spcBef>
                <a:spcPts val="750"/>
              </a:spcBef>
            </a:pPr>
            <a:endParaRPr kumimoji="0" lang="en-GB" sz="2800" b="0"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mn-lt"/>
              <a:ea typeface="+mn-ea"/>
              <a:cs typeface="+mn-cs"/>
            </a:endParaRPr>
          </a:p>
        </p:txBody>
      </p:sp>
      <p:sp>
        <p:nvSpPr>
          <p:cNvPr id="7" name="TextBox 6">
            <a:extLst>
              <a:ext uri="{FF2B5EF4-FFF2-40B4-BE49-F238E27FC236}">
                <a16:creationId xmlns="" xmlns:a16="http://schemas.microsoft.com/office/drawing/2014/main" id="{4E4EDF3E-5025-B5DD-F923-EFD8BD3C86A5}"/>
              </a:ext>
            </a:extLst>
          </p:cNvPr>
          <p:cNvSpPr txBox="1"/>
          <p:nvPr/>
        </p:nvSpPr>
        <p:spPr>
          <a:xfrm>
            <a:off x="52574" y="326688"/>
            <a:ext cx="9091426" cy="4401205"/>
          </a:xfrm>
          <a:prstGeom prst="rect">
            <a:avLst/>
          </a:prstGeom>
          <a:noFill/>
        </p:spPr>
        <p:txBody>
          <a:bodyPr wrap="square" rtlCol="0">
            <a:spAutoFit/>
          </a:bodyPr>
          <a:lstStyle/>
          <a:p>
            <a:pPr algn="just"/>
            <a:r>
              <a:rPr lang="en-US" sz="3500" dirty="0">
                <a:solidFill>
                  <a:schemeClr val="bg1"/>
                </a:solidFill>
              </a:rPr>
              <a:t>The service of these group of servants won't be accepted because they will end up eating the sheep instead of feeding them. But there are other servants who are sincere, they have the ministry at heart, their worry is “what shall we do to succeed in our ministry?” and “how can we satisfy the Lord?”. So, they came to Jesus to enquire what to do.</a:t>
            </a:r>
            <a:endParaRPr lang="en-GB" sz="3500" b="1" dirty="0">
              <a:solidFill>
                <a:srgbClr val="FFFF00"/>
              </a:solidFill>
              <a:effectLst>
                <a:outerShdw blurRad="38100" dist="38100" dir="2700000" algn="tl">
                  <a:srgbClr val="000000">
                    <a:alpha val="43137"/>
                  </a:srgbClr>
                </a:outerShdw>
              </a:effectLst>
            </a:endParaRPr>
          </a:p>
        </p:txBody>
      </p:sp>
    </p:spTree>
    <p:extLst>
      <p:ext uri="{BB962C8B-B14F-4D97-AF65-F5344CB8AC3E}">
        <p14:creationId xmlns="" xmlns:p14="http://schemas.microsoft.com/office/powerpoint/2010/main" val="342579312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 xmlns:a16="http://schemas.microsoft.com/office/drawing/2014/main" id="{7C0B9A0C-4D9E-A2B1-0F89-818011931354}"/>
            </a:ext>
          </a:extLst>
        </p:cNvPr>
        <p:cNvGrpSpPr/>
        <p:nvPr/>
      </p:nvGrpSpPr>
      <p:grpSpPr>
        <a:xfrm>
          <a:off x="0" y="0"/>
          <a:ext cx="0" cy="0"/>
          <a:chOff x="0" y="0"/>
          <a:chExt cx="0" cy="0"/>
        </a:xfrm>
      </p:grpSpPr>
      <p:sp>
        <p:nvSpPr>
          <p:cNvPr id="6" name="Content Placeholder 2">
            <a:extLst>
              <a:ext uri="{FF2B5EF4-FFF2-40B4-BE49-F238E27FC236}">
                <a16:creationId xmlns="" xmlns:a16="http://schemas.microsoft.com/office/drawing/2014/main" id="{C65690DB-BFE5-89D9-D3FB-73C894FB9EA1}"/>
              </a:ext>
            </a:extLst>
          </p:cNvPr>
          <p:cNvSpPr txBox="1"/>
          <p:nvPr/>
        </p:nvSpPr>
        <p:spPr>
          <a:xfrm>
            <a:off x="52576" y="900411"/>
            <a:ext cx="8862739" cy="3104919"/>
          </a:xfrm>
          <a:prstGeom prst="rect">
            <a:avLst/>
          </a:prstGeom>
        </p:spPr>
        <p:txBody>
          <a:bodyPr vert="horz" lIns="68580" tIns="34290" rIns="68580" bIns="34290" rtlCol="0">
            <a:noAutofit/>
          </a:bodyPr>
          <a:lstStyle/>
          <a:p>
            <a:pPr lvl="0" algn="just">
              <a:lnSpc>
                <a:spcPct val="80000"/>
              </a:lnSpc>
              <a:spcBef>
                <a:spcPts val="750"/>
              </a:spcBef>
            </a:pPr>
            <a:endParaRPr kumimoji="0" lang="en-GB" sz="4800" b="0"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mn-lt"/>
              <a:ea typeface="+mn-ea"/>
              <a:cs typeface="+mn-cs"/>
            </a:endParaRPr>
          </a:p>
        </p:txBody>
      </p:sp>
      <p:sp>
        <p:nvSpPr>
          <p:cNvPr id="4" name="Title 1">
            <a:extLst>
              <a:ext uri="{FF2B5EF4-FFF2-40B4-BE49-F238E27FC236}">
                <a16:creationId xmlns="" xmlns:a16="http://schemas.microsoft.com/office/drawing/2014/main" id="{39B7D161-F013-18C1-04C7-B8AB0ECE0306}"/>
              </a:ext>
            </a:extLst>
          </p:cNvPr>
          <p:cNvSpPr txBox="1"/>
          <p:nvPr/>
        </p:nvSpPr>
        <p:spPr>
          <a:xfrm>
            <a:off x="52575" y="55706"/>
            <a:ext cx="4376753" cy="541964"/>
          </a:xfrm>
          <a:prstGeom prst="rect">
            <a:avLst/>
          </a:prstGeom>
        </p:spPr>
        <p:txBody>
          <a:bodyPr vert="horz" lIns="68580" tIns="34290" rIns="68580" bIns="34290" rtlCol="0" anchor="ctr">
            <a:noAutofit/>
          </a:bodyPr>
          <a:lstStyle/>
          <a:p>
            <a:pPr lvl="0" algn="ctr">
              <a:lnSpc>
                <a:spcPct val="90000"/>
              </a:lnSpc>
              <a:spcBef>
                <a:spcPct val="0"/>
              </a:spcBef>
            </a:pPr>
            <a:r>
              <a:rPr lang="en-GB" sz="3000" b="1" dirty="0">
                <a:solidFill>
                  <a:srgbClr val="FFC000"/>
                </a:solidFill>
                <a:effectLst>
                  <a:outerShdw blurRad="38100" dist="38100" dir="2700000" algn="tl">
                    <a:srgbClr val="000000">
                      <a:alpha val="43137"/>
                    </a:srgbClr>
                  </a:outerShdw>
                </a:effectLst>
                <a:latin typeface="Copperplate Gothic Bold" panose="020E0705020206020404" pitchFamily="34" charset="0"/>
                <a:ea typeface="+mj-ea"/>
                <a:cs typeface="+mj-cs"/>
              </a:rPr>
              <a:t>  </a:t>
            </a:r>
            <a:endParaRPr kumimoji="0" lang="en-US" sz="3000" b="1" i="0" u="none" strike="noStrike" kern="1200" cap="none" spc="0" normalizeH="0" baseline="0" noProof="0" dirty="0">
              <a:ln>
                <a:noFill/>
              </a:ln>
              <a:solidFill>
                <a:srgbClr val="FFC000"/>
              </a:solidFill>
              <a:effectLst>
                <a:outerShdw blurRad="38100" dist="38100" dir="2700000" algn="tl">
                  <a:srgbClr val="000000">
                    <a:alpha val="43137"/>
                  </a:srgbClr>
                </a:outerShdw>
              </a:effectLst>
              <a:uLnTx/>
              <a:uFillTx/>
              <a:latin typeface="Copperplate Gothic Bold" panose="020E0705020206020404" pitchFamily="34" charset="0"/>
              <a:ea typeface="+mj-ea"/>
              <a:cs typeface="+mj-cs"/>
            </a:endParaRPr>
          </a:p>
        </p:txBody>
      </p:sp>
      <p:sp>
        <p:nvSpPr>
          <p:cNvPr id="8" name="Content Placeholder 2">
            <a:extLst>
              <a:ext uri="{FF2B5EF4-FFF2-40B4-BE49-F238E27FC236}">
                <a16:creationId xmlns="" xmlns:a16="http://schemas.microsoft.com/office/drawing/2014/main" id="{3E22212A-C61C-9459-A132-9A9373830500}"/>
              </a:ext>
            </a:extLst>
          </p:cNvPr>
          <p:cNvSpPr txBox="1"/>
          <p:nvPr/>
        </p:nvSpPr>
        <p:spPr>
          <a:xfrm>
            <a:off x="52575" y="773366"/>
            <a:ext cx="8906765" cy="4314427"/>
          </a:xfrm>
          <a:prstGeom prst="rect">
            <a:avLst/>
          </a:prstGeom>
        </p:spPr>
        <p:txBody>
          <a:bodyPr vert="horz" lIns="68580" tIns="34290" rIns="68580" bIns="34290" rtlCol="0">
            <a:noAutofit/>
          </a:bodyPr>
          <a:lstStyle/>
          <a:p>
            <a:pPr lvl="0" algn="just">
              <a:lnSpc>
                <a:spcPct val="80000"/>
              </a:lnSpc>
              <a:spcBef>
                <a:spcPts val="750"/>
              </a:spcBef>
            </a:pPr>
            <a:endParaRPr kumimoji="0" lang="en-GB" sz="2800" b="0"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mn-lt"/>
              <a:ea typeface="+mn-ea"/>
              <a:cs typeface="+mn-cs"/>
            </a:endParaRPr>
          </a:p>
        </p:txBody>
      </p:sp>
      <p:sp>
        <p:nvSpPr>
          <p:cNvPr id="7" name="TextBox 6">
            <a:extLst>
              <a:ext uri="{FF2B5EF4-FFF2-40B4-BE49-F238E27FC236}">
                <a16:creationId xmlns="" xmlns:a16="http://schemas.microsoft.com/office/drawing/2014/main" id="{D8848673-D3B9-62C8-AF47-41D2ED003B81}"/>
              </a:ext>
            </a:extLst>
          </p:cNvPr>
          <p:cNvSpPr txBox="1"/>
          <p:nvPr/>
        </p:nvSpPr>
        <p:spPr>
          <a:xfrm>
            <a:off x="52574" y="326688"/>
            <a:ext cx="9091426" cy="4939814"/>
          </a:xfrm>
          <a:prstGeom prst="rect">
            <a:avLst/>
          </a:prstGeom>
          <a:noFill/>
        </p:spPr>
        <p:txBody>
          <a:bodyPr wrap="square" rtlCol="0">
            <a:spAutoFit/>
          </a:bodyPr>
          <a:lstStyle/>
          <a:p>
            <a:pPr algn="just"/>
            <a:r>
              <a:rPr lang="en-US" sz="3500" b="1" dirty="0" smtClean="0">
                <a:solidFill>
                  <a:srgbClr val="FFFF00"/>
                </a:solidFill>
                <a:effectLst>
                  <a:outerShdw blurRad="38100" dist="38100" dir="2700000" algn="tl">
                    <a:srgbClr val="000000">
                      <a:alpha val="43137"/>
                    </a:srgbClr>
                  </a:outerShdw>
                </a:effectLst>
              </a:rPr>
              <a:t> Luke </a:t>
            </a:r>
            <a:r>
              <a:rPr lang="en-US" sz="3500" b="1" dirty="0">
                <a:solidFill>
                  <a:srgbClr val="FFFF00"/>
                </a:solidFill>
                <a:effectLst>
                  <a:outerShdw blurRad="38100" dist="38100" dir="2700000" algn="tl">
                    <a:srgbClr val="000000">
                      <a:alpha val="43137"/>
                    </a:srgbClr>
                  </a:outerShdw>
                </a:effectLst>
              </a:rPr>
              <a:t>17:5-10 </a:t>
            </a:r>
            <a:r>
              <a:rPr lang="en-US" sz="3500" dirty="0">
                <a:solidFill>
                  <a:schemeClr val="bg1"/>
                </a:solidFill>
              </a:rPr>
              <a:t>They started by saying “LORD increase our faith”, it could be that we don't have faith. But Jesus answers got me bewildered. How? I thought Jesus would have said go to the mountain, fast, sow a seed, develop your faith until </a:t>
            </a:r>
            <a:r>
              <a:rPr lang="en-US" sz="3500" dirty="0" smtClean="0">
                <a:solidFill>
                  <a:schemeClr val="bg1"/>
                </a:solidFill>
              </a:rPr>
              <a:t>it </a:t>
            </a:r>
            <a:r>
              <a:rPr lang="en-US" sz="3500" dirty="0">
                <a:solidFill>
                  <a:schemeClr val="bg1"/>
                </a:solidFill>
              </a:rPr>
              <a:t>is mountainous but he never said so. Rather he said you need to have faith as little as a mustard seed. If it is as simple as that, what then is my problem? </a:t>
            </a:r>
            <a:endParaRPr lang="en-GB" sz="3500" b="1" dirty="0">
              <a:solidFill>
                <a:srgbClr val="FFFF00"/>
              </a:solidFill>
              <a:effectLst>
                <a:outerShdw blurRad="38100" dist="38100" dir="2700000" algn="tl">
                  <a:srgbClr val="000000">
                    <a:alpha val="43137"/>
                  </a:srgbClr>
                </a:outerShdw>
              </a:effectLst>
            </a:endParaRPr>
          </a:p>
        </p:txBody>
      </p:sp>
    </p:spTree>
    <p:extLst>
      <p:ext uri="{BB962C8B-B14F-4D97-AF65-F5344CB8AC3E}">
        <p14:creationId xmlns="" xmlns:p14="http://schemas.microsoft.com/office/powerpoint/2010/main" val="292413248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 xmlns:a16="http://schemas.microsoft.com/office/drawing/2014/main" id="{1D11F37B-2881-9D9A-2759-59DB7FB4AA43}"/>
            </a:ext>
          </a:extLst>
        </p:cNvPr>
        <p:cNvGrpSpPr/>
        <p:nvPr/>
      </p:nvGrpSpPr>
      <p:grpSpPr>
        <a:xfrm>
          <a:off x="0" y="0"/>
          <a:ext cx="0" cy="0"/>
          <a:chOff x="0" y="0"/>
          <a:chExt cx="0" cy="0"/>
        </a:xfrm>
      </p:grpSpPr>
      <p:sp>
        <p:nvSpPr>
          <p:cNvPr id="6" name="Content Placeholder 2">
            <a:extLst>
              <a:ext uri="{FF2B5EF4-FFF2-40B4-BE49-F238E27FC236}">
                <a16:creationId xmlns="" xmlns:a16="http://schemas.microsoft.com/office/drawing/2014/main" id="{5A46C233-5A30-FF09-300A-63A3CD09D60E}"/>
              </a:ext>
            </a:extLst>
          </p:cNvPr>
          <p:cNvSpPr txBox="1"/>
          <p:nvPr/>
        </p:nvSpPr>
        <p:spPr>
          <a:xfrm>
            <a:off x="52576" y="900411"/>
            <a:ext cx="8862739" cy="3104919"/>
          </a:xfrm>
          <a:prstGeom prst="rect">
            <a:avLst/>
          </a:prstGeom>
        </p:spPr>
        <p:txBody>
          <a:bodyPr vert="horz" lIns="68580" tIns="34290" rIns="68580" bIns="34290" rtlCol="0">
            <a:noAutofit/>
          </a:bodyPr>
          <a:lstStyle/>
          <a:p>
            <a:pPr lvl="0" algn="just">
              <a:lnSpc>
                <a:spcPct val="80000"/>
              </a:lnSpc>
              <a:spcBef>
                <a:spcPts val="750"/>
              </a:spcBef>
            </a:pPr>
            <a:endParaRPr kumimoji="0" lang="en-GB" sz="4800" b="0"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mn-lt"/>
              <a:ea typeface="+mn-ea"/>
              <a:cs typeface="+mn-cs"/>
            </a:endParaRPr>
          </a:p>
        </p:txBody>
      </p:sp>
      <p:sp>
        <p:nvSpPr>
          <p:cNvPr id="4" name="Title 1">
            <a:extLst>
              <a:ext uri="{FF2B5EF4-FFF2-40B4-BE49-F238E27FC236}">
                <a16:creationId xmlns="" xmlns:a16="http://schemas.microsoft.com/office/drawing/2014/main" id="{CE7D98A1-080B-23CD-05CF-6C87922216F2}"/>
              </a:ext>
            </a:extLst>
          </p:cNvPr>
          <p:cNvSpPr txBox="1"/>
          <p:nvPr/>
        </p:nvSpPr>
        <p:spPr>
          <a:xfrm>
            <a:off x="52575" y="55706"/>
            <a:ext cx="4376753" cy="541964"/>
          </a:xfrm>
          <a:prstGeom prst="rect">
            <a:avLst/>
          </a:prstGeom>
        </p:spPr>
        <p:txBody>
          <a:bodyPr vert="horz" lIns="68580" tIns="34290" rIns="68580" bIns="34290" rtlCol="0" anchor="ctr">
            <a:noAutofit/>
          </a:bodyPr>
          <a:lstStyle/>
          <a:p>
            <a:pPr lvl="0" algn="ctr">
              <a:lnSpc>
                <a:spcPct val="90000"/>
              </a:lnSpc>
              <a:spcBef>
                <a:spcPct val="0"/>
              </a:spcBef>
            </a:pPr>
            <a:r>
              <a:rPr lang="en-GB" sz="3000" b="1" dirty="0">
                <a:solidFill>
                  <a:srgbClr val="FFC000"/>
                </a:solidFill>
                <a:effectLst>
                  <a:outerShdw blurRad="38100" dist="38100" dir="2700000" algn="tl">
                    <a:srgbClr val="000000">
                      <a:alpha val="43137"/>
                    </a:srgbClr>
                  </a:outerShdw>
                </a:effectLst>
                <a:latin typeface="Copperplate Gothic Bold" panose="020E0705020206020404" pitchFamily="34" charset="0"/>
                <a:ea typeface="+mj-ea"/>
                <a:cs typeface="+mj-cs"/>
              </a:rPr>
              <a:t>  </a:t>
            </a:r>
            <a:endParaRPr kumimoji="0" lang="en-US" sz="3000" b="1" i="0" u="none" strike="noStrike" kern="1200" cap="none" spc="0" normalizeH="0" baseline="0" noProof="0" dirty="0">
              <a:ln>
                <a:noFill/>
              </a:ln>
              <a:solidFill>
                <a:srgbClr val="FFC000"/>
              </a:solidFill>
              <a:effectLst>
                <a:outerShdw blurRad="38100" dist="38100" dir="2700000" algn="tl">
                  <a:srgbClr val="000000">
                    <a:alpha val="43137"/>
                  </a:srgbClr>
                </a:outerShdw>
              </a:effectLst>
              <a:uLnTx/>
              <a:uFillTx/>
              <a:latin typeface="Copperplate Gothic Bold" panose="020E0705020206020404" pitchFamily="34" charset="0"/>
              <a:ea typeface="+mj-ea"/>
              <a:cs typeface="+mj-cs"/>
            </a:endParaRPr>
          </a:p>
        </p:txBody>
      </p:sp>
      <p:sp>
        <p:nvSpPr>
          <p:cNvPr id="8" name="Content Placeholder 2">
            <a:extLst>
              <a:ext uri="{FF2B5EF4-FFF2-40B4-BE49-F238E27FC236}">
                <a16:creationId xmlns="" xmlns:a16="http://schemas.microsoft.com/office/drawing/2014/main" id="{8601887F-6B81-F5EB-68C3-FDF40F5922A9}"/>
              </a:ext>
            </a:extLst>
          </p:cNvPr>
          <p:cNvSpPr txBox="1"/>
          <p:nvPr/>
        </p:nvSpPr>
        <p:spPr>
          <a:xfrm>
            <a:off x="52575" y="773366"/>
            <a:ext cx="8906765" cy="4314427"/>
          </a:xfrm>
          <a:prstGeom prst="rect">
            <a:avLst/>
          </a:prstGeom>
        </p:spPr>
        <p:txBody>
          <a:bodyPr vert="horz" lIns="68580" tIns="34290" rIns="68580" bIns="34290" rtlCol="0">
            <a:noAutofit/>
          </a:bodyPr>
          <a:lstStyle/>
          <a:p>
            <a:pPr lvl="0" algn="just">
              <a:lnSpc>
                <a:spcPct val="80000"/>
              </a:lnSpc>
              <a:spcBef>
                <a:spcPts val="750"/>
              </a:spcBef>
            </a:pPr>
            <a:endParaRPr kumimoji="0" lang="en-GB" sz="2800" b="0"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mn-lt"/>
              <a:ea typeface="+mn-ea"/>
              <a:cs typeface="+mn-cs"/>
            </a:endParaRPr>
          </a:p>
        </p:txBody>
      </p:sp>
      <p:sp>
        <p:nvSpPr>
          <p:cNvPr id="7" name="TextBox 6">
            <a:extLst>
              <a:ext uri="{FF2B5EF4-FFF2-40B4-BE49-F238E27FC236}">
                <a16:creationId xmlns="" xmlns:a16="http://schemas.microsoft.com/office/drawing/2014/main" id="{9922E067-8A7C-E4FD-DC05-47DE95616B10}"/>
              </a:ext>
            </a:extLst>
          </p:cNvPr>
          <p:cNvSpPr txBox="1"/>
          <p:nvPr/>
        </p:nvSpPr>
        <p:spPr>
          <a:xfrm>
            <a:off x="52574" y="203686"/>
            <a:ext cx="9091426" cy="4939814"/>
          </a:xfrm>
          <a:prstGeom prst="rect">
            <a:avLst/>
          </a:prstGeom>
          <a:noFill/>
        </p:spPr>
        <p:txBody>
          <a:bodyPr wrap="square" rtlCol="0">
            <a:spAutoFit/>
          </a:bodyPr>
          <a:lstStyle/>
          <a:p>
            <a:pPr algn="just"/>
            <a:r>
              <a:rPr lang="en-US" sz="3500" dirty="0">
                <a:solidFill>
                  <a:schemeClr val="bg1"/>
                </a:solidFill>
              </a:rPr>
              <a:t>Does it mean I don't have any faith at all? In my curiosity to know, the Lord began to speak to me in vs 7:</a:t>
            </a:r>
          </a:p>
          <a:p>
            <a:pPr algn="just"/>
            <a:r>
              <a:rPr lang="en-US" sz="3500" b="1" dirty="0">
                <a:solidFill>
                  <a:srgbClr val="FFC000"/>
                </a:solidFill>
                <a:effectLst>
                  <a:outerShdw blurRad="38100" dist="38100" dir="2700000" algn="tl">
                    <a:srgbClr val="000000">
                      <a:alpha val="43137"/>
                    </a:srgbClr>
                  </a:outerShdw>
                </a:effectLst>
              </a:rPr>
              <a:t>SO THAT YOU CAN REMOVE EVERY </a:t>
            </a:r>
            <a:r>
              <a:rPr lang="en-US" sz="3500" b="1" dirty="0" smtClean="0">
                <a:solidFill>
                  <a:srgbClr val="FFC000"/>
                </a:solidFill>
                <a:effectLst>
                  <a:outerShdw blurRad="38100" dist="38100" dir="2700000" algn="tl">
                    <a:srgbClr val="000000">
                      <a:alpha val="43137"/>
                    </a:srgbClr>
                  </a:outerShdw>
                </a:effectLst>
              </a:rPr>
              <a:t>“BUT” </a:t>
            </a:r>
            <a:r>
              <a:rPr lang="en-US" sz="3500" b="1" dirty="0">
                <a:solidFill>
                  <a:srgbClr val="FFC000"/>
                </a:solidFill>
                <a:effectLst>
                  <a:outerShdw blurRad="38100" dist="38100" dir="2700000" algn="tl">
                    <a:srgbClr val="000000">
                      <a:alpha val="43137"/>
                    </a:srgbClr>
                  </a:outerShdw>
                </a:effectLst>
              </a:rPr>
              <a:t>IN YOUR SERVICES UNTO THE LORD.</a:t>
            </a:r>
          </a:p>
          <a:p>
            <a:pPr algn="just"/>
            <a:r>
              <a:rPr lang="en-US" sz="3500" dirty="0">
                <a:solidFill>
                  <a:schemeClr val="bg1"/>
                </a:solidFill>
              </a:rPr>
              <a:t>God is revealing some powerful secret to a successful and acceptable service to God but we don't seem to be understanding him, </a:t>
            </a:r>
            <a:r>
              <a:rPr lang="en-US" sz="3500" dirty="0" smtClean="0">
                <a:solidFill>
                  <a:schemeClr val="bg1"/>
                </a:solidFill>
              </a:rPr>
              <a:t>why? </a:t>
            </a:r>
            <a:r>
              <a:rPr lang="en-US" sz="3500" dirty="0">
                <a:solidFill>
                  <a:schemeClr val="bg1"/>
                </a:solidFill>
              </a:rPr>
              <a:t>B</a:t>
            </a:r>
            <a:r>
              <a:rPr lang="en-US" sz="3500" dirty="0" smtClean="0">
                <a:solidFill>
                  <a:schemeClr val="bg1"/>
                </a:solidFill>
              </a:rPr>
              <a:t>ecause </a:t>
            </a:r>
            <a:r>
              <a:rPr lang="en-US" sz="3500" dirty="0">
                <a:solidFill>
                  <a:schemeClr val="bg1"/>
                </a:solidFill>
              </a:rPr>
              <a:t>of shift of focus.</a:t>
            </a:r>
          </a:p>
        </p:txBody>
      </p:sp>
    </p:spTree>
    <p:extLst>
      <p:ext uri="{BB962C8B-B14F-4D97-AF65-F5344CB8AC3E}">
        <p14:creationId xmlns="" xmlns:p14="http://schemas.microsoft.com/office/powerpoint/2010/main" val="62770046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 xmlns:a16="http://schemas.microsoft.com/office/drawing/2014/main" id="{51FBFC18-2EBB-DFB8-56E2-830C9FD8A77B}"/>
            </a:ext>
          </a:extLst>
        </p:cNvPr>
        <p:cNvGrpSpPr/>
        <p:nvPr/>
      </p:nvGrpSpPr>
      <p:grpSpPr>
        <a:xfrm>
          <a:off x="0" y="0"/>
          <a:ext cx="0" cy="0"/>
          <a:chOff x="0" y="0"/>
          <a:chExt cx="0" cy="0"/>
        </a:xfrm>
      </p:grpSpPr>
      <p:sp>
        <p:nvSpPr>
          <p:cNvPr id="6" name="Content Placeholder 2">
            <a:extLst>
              <a:ext uri="{FF2B5EF4-FFF2-40B4-BE49-F238E27FC236}">
                <a16:creationId xmlns="" xmlns:a16="http://schemas.microsoft.com/office/drawing/2014/main" id="{B46E1C6D-E99B-0185-3DFA-2DF0860C2CFA}"/>
              </a:ext>
            </a:extLst>
          </p:cNvPr>
          <p:cNvSpPr txBox="1"/>
          <p:nvPr/>
        </p:nvSpPr>
        <p:spPr>
          <a:xfrm>
            <a:off x="52576" y="900411"/>
            <a:ext cx="8862739" cy="3104919"/>
          </a:xfrm>
          <a:prstGeom prst="rect">
            <a:avLst/>
          </a:prstGeom>
        </p:spPr>
        <p:txBody>
          <a:bodyPr vert="horz" lIns="68580" tIns="34290" rIns="68580" bIns="34290" rtlCol="0">
            <a:noAutofit/>
          </a:bodyPr>
          <a:lstStyle/>
          <a:p>
            <a:pPr lvl="0" algn="just">
              <a:lnSpc>
                <a:spcPct val="80000"/>
              </a:lnSpc>
              <a:spcBef>
                <a:spcPts val="750"/>
              </a:spcBef>
            </a:pPr>
            <a:endParaRPr kumimoji="0" lang="en-GB" sz="4800" b="0"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mn-lt"/>
              <a:ea typeface="+mn-ea"/>
              <a:cs typeface="+mn-cs"/>
            </a:endParaRPr>
          </a:p>
        </p:txBody>
      </p:sp>
      <p:sp>
        <p:nvSpPr>
          <p:cNvPr id="4" name="Title 1">
            <a:extLst>
              <a:ext uri="{FF2B5EF4-FFF2-40B4-BE49-F238E27FC236}">
                <a16:creationId xmlns="" xmlns:a16="http://schemas.microsoft.com/office/drawing/2014/main" id="{5425294C-B0EE-16D6-D2DE-DB624953BE71}"/>
              </a:ext>
            </a:extLst>
          </p:cNvPr>
          <p:cNvSpPr txBox="1"/>
          <p:nvPr/>
        </p:nvSpPr>
        <p:spPr>
          <a:xfrm>
            <a:off x="52575" y="55706"/>
            <a:ext cx="4376753" cy="541964"/>
          </a:xfrm>
          <a:prstGeom prst="rect">
            <a:avLst/>
          </a:prstGeom>
        </p:spPr>
        <p:txBody>
          <a:bodyPr vert="horz" lIns="68580" tIns="34290" rIns="68580" bIns="34290" rtlCol="0" anchor="ctr">
            <a:noAutofit/>
          </a:bodyPr>
          <a:lstStyle/>
          <a:p>
            <a:pPr lvl="0" algn="ctr">
              <a:lnSpc>
                <a:spcPct val="90000"/>
              </a:lnSpc>
              <a:spcBef>
                <a:spcPct val="0"/>
              </a:spcBef>
            </a:pPr>
            <a:r>
              <a:rPr lang="en-GB" sz="3000" b="1" dirty="0">
                <a:solidFill>
                  <a:srgbClr val="FFC000"/>
                </a:solidFill>
                <a:effectLst>
                  <a:outerShdw blurRad="38100" dist="38100" dir="2700000" algn="tl">
                    <a:srgbClr val="000000">
                      <a:alpha val="43137"/>
                    </a:srgbClr>
                  </a:outerShdw>
                </a:effectLst>
                <a:latin typeface="Copperplate Gothic Bold" panose="020E0705020206020404" pitchFamily="34" charset="0"/>
                <a:ea typeface="+mj-ea"/>
                <a:cs typeface="+mj-cs"/>
              </a:rPr>
              <a:t>  </a:t>
            </a:r>
            <a:endParaRPr kumimoji="0" lang="en-US" sz="3000" b="1" i="0" u="none" strike="noStrike" kern="1200" cap="none" spc="0" normalizeH="0" baseline="0" noProof="0" dirty="0">
              <a:ln>
                <a:noFill/>
              </a:ln>
              <a:solidFill>
                <a:srgbClr val="FFC000"/>
              </a:solidFill>
              <a:effectLst>
                <a:outerShdw blurRad="38100" dist="38100" dir="2700000" algn="tl">
                  <a:srgbClr val="000000">
                    <a:alpha val="43137"/>
                  </a:srgbClr>
                </a:outerShdw>
              </a:effectLst>
              <a:uLnTx/>
              <a:uFillTx/>
              <a:latin typeface="Copperplate Gothic Bold" panose="020E0705020206020404" pitchFamily="34" charset="0"/>
              <a:ea typeface="+mj-ea"/>
              <a:cs typeface="+mj-cs"/>
            </a:endParaRPr>
          </a:p>
        </p:txBody>
      </p:sp>
      <p:sp>
        <p:nvSpPr>
          <p:cNvPr id="8" name="Content Placeholder 2">
            <a:extLst>
              <a:ext uri="{FF2B5EF4-FFF2-40B4-BE49-F238E27FC236}">
                <a16:creationId xmlns="" xmlns:a16="http://schemas.microsoft.com/office/drawing/2014/main" id="{F62C4265-6264-E349-D932-1E85BF71069E}"/>
              </a:ext>
            </a:extLst>
          </p:cNvPr>
          <p:cNvSpPr txBox="1"/>
          <p:nvPr/>
        </p:nvSpPr>
        <p:spPr>
          <a:xfrm>
            <a:off x="52575" y="773366"/>
            <a:ext cx="8906765" cy="4314427"/>
          </a:xfrm>
          <a:prstGeom prst="rect">
            <a:avLst/>
          </a:prstGeom>
        </p:spPr>
        <p:txBody>
          <a:bodyPr vert="horz" lIns="68580" tIns="34290" rIns="68580" bIns="34290" rtlCol="0">
            <a:noAutofit/>
          </a:bodyPr>
          <a:lstStyle/>
          <a:p>
            <a:pPr lvl="0" algn="just">
              <a:lnSpc>
                <a:spcPct val="80000"/>
              </a:lnSpc>
              <a:spcBef>
                <a:spcPts val="750"/>
              </a:spcBef>
            </a:pPr>
            <a:endParaRPr kumimoji="0" lang="en-GB" sz="2800" b="0"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mn-lt"/>
              <a:ea typeface="+mn-ea"/>
              <a:cs typeface="+mn-cs"/>
            </a:endParaRPr>
          </a:p>
        </p:txBody>
      </p:sp>
      <p:sp>
        <p:nvSpPr>
          <p:cNvPr id="7" name="TextBox 6">
            <a:extLst>
              <a:ext uri="{FF2B5EF4-FFF2-40B4-BE49-F238E27FC236}">
                <a16:creationId xmlns="" xmlns:a16="http://schemas.microsoft.com/office/drawing/2014/main" id="{E93C84F0-9F92-F9F5-FBC4-B5496D3AA608}"/>
              </a:ext>
            </a:extLst>
          </p:cNvPr>
          <p:cNvSpPr txBox="1"/>
          <p:nvPr/>
        </p:nvSpPr>
        <p:spPr>
          <a:xfrm>
            <a:off x="52574" y="326688"/>
            <a:ext cx="9091426" cy="4401205"/>
          </a:xfrm>
          <a:prstGeom prst="rect">
            <a:avLst/>
          </a:prstGeom>
          <a:noFill/>
        </p:spPr>
        <p:txBody>
          <a:bodyPr wrap="square" rtlCol="0">
            <a:spAutoFit/>
          </a:bodyPr>
          <a:lstStyle/>
          <a:p>
            <a:pPr algn="just"/>
            <a:r>
              <a:rPr lang="en-US" sz="4000" dirty="0">
                <a:solidFill>
                  <a:schemeClr val="bg1"/>
                </a:solidFill>
              </a:rPr>
              <a:t>If what is needed is as little as grain of mustard seed, what then is the problem? At times when I look at the kind of people doing exploit in the ministry, most of them are not eloquent, not educated but God is glorifying his </a:t>
            </a:r>
            <a:r>
              <a:rPr lang="en-US" sz="4000" dirty="0" smtClean="0">
                <a:solidFill>
                  <a:schemeClr val="bg1"/>
                </a:solidFill>
              </a:rPr>
              <a:t>name,  </a:t>
            </a:r>
            <a:r>
              <a:rPr lang="en-US" sz="4000" dirty="0">
                <a:solidFill>
                  <a:schemeClr val="bg1"/>
                </a:solidFill>
              </a:rPr>
              <a:t>but God begins to speak in vs 7</a:t>
            </a:r>
            <a:endParaRPr lang="en-GB" sz="4000" b="1" dirty="0">
              <a:solidFill>
                <a:srgbClr val="FFC000"/>
              </a:solidFill>
              <a:effectLst>
                <a:outerShdw blurRad="38100" dist="38100" dir="2700000" algn="tl">
                  <a:srgbClr val="000000">
                    <a:alpha val="43137"/>
                  </a:srgbClr>
                </a:outerShdw>
              </a:effectLst>
            </a:endParaRPr>
          </a:p>
        </p:txBody>
      </p:sp>
    </p:spTree>
    <p:extLst>
      <p:ext uri="{BB962C8B-B14F-4D97-AF65-F5344CB8AC3E}">
        <p14:creationId xmlns="" xmlns:p14="http://schemas.microsoft.com/office/powerpoint/2010/main" val="54297203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 xmlns:a16="http://schemas.microsoft.com/office/drawing/2014/main" id="{3C5A468D-0F78-C969-45E9-9E32A821E9A5}"/>
            </a:ext>
          </a:extLst>
        </p:cNvPr>
        <p:cNvGrpSpPr/>
        <p:nvPr/>
      </p:nvGrpSpPr>
      <p:grpSpPr>
        <a:xfrm>
          <a:off x="0" y="0"/>
          <a:ext cx="0" cy="0"/>
          <a:chOff x="0" y="0"/>
          <a:chExt cx="0" cy="0"/>
        </a:xfrm>
      </p:grpSpPr>
      <p:sp>
        <p:nvSpPr>
          <p:cNvPr id="6" name="Content Placeholder 2">
            <a:extLst>
              <a:ext uri="{FF2B5EF4-FFF2-40B4-BE49-F238E27FC236}">
                <a16:creationId xmlns="" xmlns:a16="http://schemas.microsoft.com/office/drawing/2014/main" id="{C3D38AED-D05B-1975-0D10-443C38625C33}"/>
              </a:ext>
            </a:extLst>
          </p:cNvPr>
          <p:cNvSpPr txBox="1"/>
          <p:nvPr/>
        </p:nvSpPr>
        <p:spPr>
          <a:xfrm>
            <a:off x="52576" y="900411"/>
            <a:ext cx="8862739" cy="3104919"/>
          </a:xfrm>
          <a:prstGeom prst="rect">
            <a:avLst/>
          </a:prstGeom>
        </p:spPr>
        <p:txBody>
          <a:bodyPr vert="horz" lIns="68580" tIns="34290" rIns="68580" bIns="34290" rtlCol="0">
            <a:noAutofit/>
          </a:bodyPr>
          <a:lstStyle/>
          <a:p>
            <a:pPr lvl="0" algn="just">
              <a:lnSpc>
                <a:spcPct val="80000"/>
              </a:lnSpc>
              <a:spcBef>
                <a:spcPts val="750"/>
              </a:spcBef>
            </a:pPr>
            <a:endParaRPr kumimoji="0" lang="en-GB" sz="4800" b="0"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mn-lt"/>
              <a:ea typeface="+mn-ea"/>
              <a:cs typeface="+mn-cs"/>
            </a:endParaRPr>
          </a:p>
        </p:txBody>
      </p:sp>
      <p:sp>
        <p:nvSpPr>
          <p:cNvPr id="4" name="Title 1">
            <a:extLst>
              <a:ext uri="{FF2B5EF4-FFF2-40B4-BE49-F238E27FC236}">
                <a16:creationId xmlns="" xmlns:a16="http://schemas.microsoft.com/office/drawing/2014/main" id="{0A48E8EB-3717-B05B-36E5-5E37DAFDBA61}"/>
              </a:ext>
            </a:extLst>
          </p:cNvPr>
          <p:cNvSpPr txBox="1"/>
          <p:nvPr/>
        </p:nvSpPr>
        <p:spPr>
          <a:xfrm>
            <a:off x="52575" y="55706"/>
            <a:ext cx="4376753" cy="541964"/>
          </a:xfrm>
          <a:prstGeom prst="rect">
            <a:avLst/>
          </a:prstGeom>
        </p:spPr>
        <p:txBody>
          <a:bodyPr vert="horz" lIns="68580" tIns="34290" rIns="68580" bIns="34290" rtlCol="0" anchor="ctr">
            <a:noAutofit/>
          </a:bodyPr>
          <a:lstStyle/>
          <a:p>
            <a:pPr lvl="0" algn="ctr">
              <a:lnSpc>
                <a:spcPct val="90000"/>
              </a:lnSpc>
              <a:spcBef>
                <a:spcPct val="0"/>
              </a:spcBef>
            </a:pPr>
            <a:r>
              <a:rPr lang="en-GB" sz="3000" b="1" dirty="0">
                <a:solidFill>
                  <a:srgbClr val="FFC000"/>
                </a:solidFill>
                <a:effectLst>
                  <a:outerShdw blurRad="38100" dist="38100" dir="2700000" algn="tl">
                    <a:srgbClr val="000000">
                      <a:alpha val="43137"/>
                    </a:srgbClr>
                  </a:outerShdw>
                </a:effectLst>
                <a:latin typeface="Copperplate Gothic Bold" panose="020E0705020206020404" pitchFamily="34" charset="0"/>
                <a:ea typeface="+mj-ea"/>
                <a:cs typeface="+mj-cs"/>
              </a:rPr>
              <a:t>  </a:t>
            </a:r>
            <a:endParaRPr kumimoji="0" lang="en-US" sz="3000" b="1" i="0" u="none" strike="noStrike" kern="1200" cap="none" spc="0" normalizeH="0" baseline="0" noProof="0" dirty="0">
              <a:ln>
                <a:noFill/>
              </a:ln>
              <a:solidFill>
                <a:srgbClr val="FFC000"/>
              </a:solidFill>
              <a:effectLst>
                <a:outerShdw blurRad="38100" dist="38100" dir="2700000" algn="tl">
                  <a:srgbClr val="000000">
                    <a:alpha val="43137"/>
                  </a:srgbClr>
                </a:outerShdw>
              </a:effectLst>
              <a:uLnTx/>
              <a:uFillTx/>
              <a:latin typeface="Copperplate Gothic Bold" panose="020E0705020206020404" pitchFamily="34" charset="0"/>
              <a:ea typeface="+mj-ea"/>
              <a:cs typeface="+mj-cs"/>
            </a:endParaRPr>
          </a:p>
        </p:txBody>
      </p:sp>
      <p:sp>
        <p:nvSpPr>
          <p:cNvPr id="8" name="Content Placeholder 2">
            <a:extLst>
              <a:ext uri="{FF2B5EF4-FFF2-40B4-BE49-F238E27FC236}">
                <a16:creationId xmlns="" xmlns:a16="http://schemas.microsoft.com/office/drawing/2014/main" id="{44407F9B-C072-CE64-96A9-7ABFD477FFF8}"/>
              </a:ext>
            </a:extLst>
          </p:cNvPr>
          <p:cNvSpPr txBox="1"/>
          <p:nvPr/>
        </p:nvSpPr>
        <p:spPr>
          <a:xfrm>
            <a:off x="52575" y="773366"/>
            <a:ext cx="8906765" cy="4314427"/>
          </a:xfrm>
          <a:prstGeom prst="rect">
            <a:avLst/>
          </a:prstGeom>
        </p:spPr>
        <p:txBody>
          <a:bodyPr vert="horz" lIns="68580" tIns="34290" rIns="68580" bIns="34290" rtlCol="0">
            <a:noAutofit/>
          </a:bodyPr>
          <a:lstStyle/>
          <a:p>
            <a:pPr lvl="0" algn="just">
              <a:lnSpc>
                <a:spcPct val="80000"/>
              </a:lnSpc>
              <a:spcBef>
                <a:spcPts val="750"/>
              </a:spcBef>
            </a:pPr>
            <a:endParaRPr kumimoji="0" lang="en-GB" sz="2800" b="0"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mn-lt"/>
              <a:ea typeface="+mn-ea"/>
              <a:cs typeface="+mn-cs"/>
            </a:endParaRPr>
          </a:p>
        </p:txBody>
      </p:sp>
      <p:sp>
        <p:nvSpPr>
          <p:cNvPr id="7" name="TextBox 6">
            <a:extLst>
              <a:ext uri="{FF2B5EF4-FFF2-40B4-BE49-F238E27FC236}">
                <a16:creationId xmlns="" xmlns:a16="http://schemas.microsoft.com/office/drawing/2014/main" id="{F3A4352B-CC0D-3811-0E3C-6D4C5197AFCC}"/>
              </a:ext>
            </a:extLst>
          </p:cNvPr>
          <p:cNvSpPr txBox="1"/>
          <p:nvPr/>
        </p:nvSpPr>
        <p:spPr>
          <a:xfrm>
            <a:off x="52574" y="326688"/>
            <a:ext cx="9091426" cy="4401205"/>
          </a:xfrm>
          <a:prstGeom prst="rect">
            <a:avLst/>
          </a:prstGeom>
          <a:noFill/>
        </p:spPr>
        <p:txBody>
          <a:bodyPr wrap="square" rtlCol="0">
            <a:spAutoFit/>
          </a:bodyPr>
          <a:lstStyle/>
          <a:p>
            <a:pPr marL="514350" indent="-514350" algn="just">
              <a:buAutoNum type="arabicParenR"/>
            </a:pPr>
            <a:r>
              <a:rPr lang="en-US" sz="3500" dirty="0" smtClean="0">
                <a:solidFill>
                  <a:schemeClr val="bg1"/>
                </a:solidFill>
              </a:rPr>
              <a:t>Servants want to eat when the master has not eaten.</a:t>
            </a:r>
          </a:p>
          <a:p>
            <a:pPr marL="514350" indent="-514350" algn="just">
              <a:buAutoNum type="arabicParenR"/>
            </a:pPr>
            <a:r>
              <a:rPr lang="en-US" sz="3500" dirty="0" smtClean="0">
                <a:solidFill>
                  <a:schemeClr val="bg1"/>
                </a:solidFill>
              </a:rPr>
              <a:t>Servants </a:t>
            </a:r>
            <a:r>
              <a:rPr lang="en-US" sz="3500" dirty="0">
                <a:solidFill>
                  <a:schemeClr val="bg1"/>
                </a:solidFill>
              </a:rPr>
              <a:t>want to enjoy when the master have not tested the meal.</a:t>
            </a:r>
          </a:p>
          <a:p>
            <a:pPr marL="514350" indent="-514350" algn="just">
              <a:buAutoNum type="arabicParenR"/>
            </a:pPr>
            <a:r>
              <a:rPr lang="en-US" sz="3500" dirty="0">
                <a:solidFill>
                  <a:schemeClr val="bg1"/>
                </a:solidFill>
              </a:rPr>
              <a:t>The servants want to be known/popular instead of the master/LORD. </a:t>
            </a:r>
            <a:endParaRPr lang="en-US" sz="3500" dirty="0" smtClean="0">
              <a:solidFill>
                <a:schemeClr val="bg1"/>
              </a:solidFill>
            </a:endParaRPr>
          </a:p>
          <a:p>
            <a:pPr marL="514350" indent="-514350" algn="just"/>
            <a:r>
              <a:rPr lang="en-US" sz="3500" dirty="0" smtClean="0">
                <a:solidFill>
                  <a:schemeClr val="bg1"/>
                </a:solidFill>
              </a:rPr>
              <a:t>These </a:t>
            </a:r>
            <a:r>
              <a:rPr lang="en-US" sz="3500" dirty="0">
                <a:solidFill>
                  <a:schemeClr val="bg1"/>
                </a:solidFill>
              </a:rPr>
              <a:t>are what makes our services </a:t>
            </a:r>
            <a:r>
              <a:rPr lang="en-US" sz="3500" dirty="0" smtClean="0">
                <a:solidFill>
                  <a:schemeClr val="bg1"/>
                </a:solidFill>
              </a:rPr>
              <a:t>unacceptable unto </a:t>
            </a:r>
            <a:r>
              <a:rPr lang="en-US" sz="3500" dirty="0">
                <a:solidFill>
                  <a:schemeClr val="bg1"/>
                </a:solidFill>
              </a:rPr>
              <a:t>God, it </a:t>
            </a:r>
            <a:r>
              <a:rPr lang="en-US" sz="3500" dirty="0" smtClean="0">
                <a:solidFill>
                  <a:schemeClr val="bg1"/>
                </a:solidFill>
              </a:rPr>
              <a:t>closes </a:t>
            </a:r>
            <a:r>
              <a:rPr lang="en-US" sz="3500" dirty="0">
                <a:solidFill>
                  <a:schemeClr val="bg1"/>
                </a:solidFill>
              </a:rPr>
              <a:t>up our heaven of </a:t>
            </a:r>
            <a:r>
              <a:rPr lang="en-US" sz="3500" dirty="0" smtClean="0">
                <a:solidFill>
                  <a:schemeClr val="bg1"/>
                </a:solidFill>
              </a:rPr>
              <a:t>miracles</a:t>
            </a:r>
            <a:endParaRPr lang="en-GB" sz="3500" b="1" dirty="0">
              <a:solidFill>
                <a:srgbClr val="FFC000"/>
              </a:solidFill>
              <a:effectLst>
                <a:outerShdw blurRad="38100" dist="38100" dir="2700000" algn="tl">
                  <a:srgbClr val="000000">
                    <a:alpha val="43137"/>
                  </a:srgbClr>
                </a:outerShdw>
              </a:effectLst>
            </a:endParaRPr>
          </a:p>
        </p:txBody>
      </p:sp>
    </p:spTree>
    <p:extLst>
      <p:ext uri="{BB962C8B-B14F-4D97-AF65-F5344CB8AC3E}">
        <p14:creationId xmlns="" xmlns:p14="http://schemas.microsoft.com/office/powerpoint/2010/main" val="202736630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 xmlns:a16="http://schemas.microsoft.com/office/drawing/2014/main" id="{7BEEEBD6-193F-42F1-6A9D-C00F98D0899C}"/>
            </a:ext>
          </a:extLst>
        </p:cNvPr>
        <p:cNvGrpSpPr/>
        <p:nvPr/>
      </p:nvGrpSpPr>
      <p:grpSpPr>
        <a:xfrm>
          <a:off x="0" y="0"/>
          <a:ext cx="0" cy="0"/>
          <a:chOff x="0" y="0"/>
          <a:chExt cx="0" cy="0"/>
        </a:xfrm>
      </p:grpSpPr>
      <p:sp>
        <p:nvSpPr>
          <p:cNvPr id="6" name="Content Placeholder 2">
            <a:extLst>
              <a:ext uri="{FF2B5EF4-FFF2-40B4-BE49-F238E27FC236}">
                <a16:creationId xmlns="" xmlns:a16="http://schemas.microsoft.com/office/drawing/2014/main" id="{871D3B7B-E294-EE09-C5E2-F3182675E893}"/>
              </a:ext>
            </a:extLst>
          </p:cNvPr>
          <p:cNvSpPr txBox="1"/>
          <p:nvPr/>
        </p:nvSpPr>
        <p:spPr>
          <a:xfrm>
            <a:off x="52576" y="900411"/>
            <a:ext cx="8862739" cy="3104919"/>
          </a:xfrm>
          <a:prstGeom prst="rect">
            <a:avLst/>
          </a:prstGeom>
        </p:spPr>
        <p:txBody>
          <a:bodyPr vert="horz" lIns="68580" tIns="34290" rIns="68580" bIns="34290" rtlCol="0">
            <a:noAutofit/>
          </a:bodyPr>
          <a:lstStyle/>
          <a:p>
            <a:pPr lvl="0" algn="just">
              <a:lnSpc>
                <a:spcPct val="80000"/>
              </a:lnSpc>
              <a:spcBef>
                <a:spcPts val="750"/>
              </a:spcBef>
            </a:pPr>
            <a:endParaRPr kumimoji="0" lang="en-GB" sz="4800" b="0"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mn-lt"/>
              <a:ea typeface="+mn-ea"/>
              <a:cs typeface="+mn-cs"/>
            </a:endParaRPr>
          </a:p>
        </p:txBody>
      </p:sp>
      <p:sp>
        <p:nvSpPr>
          <p:cNvPr id="4" name="Title 1">
            <a:extLst>
              <a:ext uri="{FF2B5EF4-FFF2-40B4-BE49-F238E27FC236}">
                <a16:creationId xmlns="" xmlns:a16="http://schemas.microsoft.com/office/drawing/2014/main" id="{5D05E675-D577-6738-3822-1D33B4558C16}"/>
              </a:ext>
            </a:extLst>
          </p:cNvPr>
          <p:cNvSpPr txBox="1"/>
          <p:nvPr/>
        </p:nvSpPr>
        <p:spPr>
          <a:xfrm>
            <a:off x="52575" y="55706"/>
            <a:ext cx="4376753" cy="541964"/>
          </a:xfrm>
          <a:prstGeom prst="rect">
            <a:avLst/>
          </a:prstGeom>
        </p:spPr>
        <p:txBody>
          <a:bodyPr vert="horz" lIns="68580" tIns="34290" rIns="68580" bIns="34290" rtlCol="0" anchor="ctr">
            <a:noAutofit/>
          </a:bodyPr>
          <a:lstStyle/>
          <a:p>
            <a:pPr lvl="0" algn="ctr">
              <a:lnSpc>
                <a:spcPct val="90000"/>
              </a:lnSpc>
              <a:spcBef>
                <a:spcPct val="0"/>
              </a:spcBef>
            </a:pPr>
            <a:r>
              <a:rPr lang="en-GB" sz="3000" b="1" dirty="0">
                <a:solidFill>
                  <a:srgbClr val="FFC000"/>
                </a:solidFill>
                <a:effectLst>
                  <a:outerShdw blurRad="38100" dist="38100" dir="2700000" algn="tl">
                    <a:srgbClr val="000000">
                      <a:alpha val="43137"/>
                    </a:srgbClr>
                  </a:outerShdw>
                </a:effectLst>
                <a:latin typeface="Copperplate Gothic Bold" panose="020E0705020206020404" pitchFamily="34" charset="0"/>
                <a:ea typeface="+mj-ea"/>
                <a:cs typeface="+mj-cs"/>
              </a:rPr>
              <a:t>  </a:t>
            </a:r>
            <a:endParaRPr kumimoji="0" lang="en-US" sz="3000" b="1" i="0" u="none" strike="noStrike" kern="1200" cap="none" spc="0" normalizeH="0" baseline="0" noProof="0" dirty="0">
              <a:ln>
                <a:noFill/>
              </a:ln>
              <a:solidFill>
                <a:srgbClr val="FFC000"/>
              </a:solidFill>
              <a:effectLst>
                <a:outerShdw blurRad="38100" dist="38100" dir="2700000" algn="tl">
                  <a:srgbClr val="000000">
                    <a:alpha val="43137"/>
                  </a:srgbClr>
                </a:outerShdw>
              </a:effectLst>
              <a:uLnTx/>
              <a:uFillTx/>
              <a:latin typeface="Copperplate Gothic Bold" panose="020E0705020206020404" pitchFamily="34" charset="0"/>
              <a:ea typeface="+mj-ea"/>
              <a:cs typeface="+mj-cs"/>
            </a:endParaRPr>
          </a:p>
        </p:txBody>
      </p:sp>
      <p:sp>
        <p:nvSpPr>
          <p:cNvPr id="8" name="Content Placeholder 2">
            <a:extLst>
              <a:ext uri="{FF2B5EF4-FFF2-40B4-BE49-F238E27FC236}">
                <a16:creationId xmlns="" xmlns:a16="http://schemas.microsoft.com/office/drawing/2014/main" id="{BDEB8A85-9D54-604C-4991-B0C4731C6106}"/>
              </a:ext>
            </a:extLst>
          </p:cNvPr>
          <p:cNvSpPr txBox="1"/>
          <p:nvPr/>
        </p:nvSpPr>
        <p:spPr>
          <a:xfrm>
            <a:off x="52575" y="773366"/>
            <a:ext cx="8906765" cy="4314427"/>
          </a:xfrm>
          <a:prstGeom prst="rect">
            <a:avLst/>
          </a:prstGeom>
        </p:spPr>
        <p:txBody>
          <a:bodyPr vert="horz" lIns="68580" tIns="34290" rIns="68580" bIns="34290" rtlCol="0">
            <a:noAutofit/>
          </a:bodyPr>
          <a:lstStyle/>
          <a:p>
            <a:pPr lvl="0" algn="just">
              <a:lnSpc>
                <a:spcPct val="80000"/>
              </a:lnSpc>
              <a:spcBef>
                <a:spcPts val="750"/>
              </a:spcBef>
            </a:pPr>
            <a:endParaRPr kumimoji="0" lang="en-GB" sz="2800" b="0"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mn-lt"/>
              <a:ea typeface="+mn-ea"/>
              <a:cs typeface="+mn-cs"/>
            </a:endParaRPr>
          </a:p>
        </p:txBody>
      </p:sp>
      <p:sp>
        <p:nvSpPr>
          <p:cNvPr id="7" name="TextBox 6">
            <a:extLst>
              <a:ext uri="{FF2B5EF4-FFF2-40B4-BE49-F238E27FC236}">
                <a16:creationId xmlns="" xmlns:a16="http://schemas.microsoft.com/office/drawing/2014/main" id="{500F8C9C-A3DE-B86D-4669-03DC8DB66435}"/>
              </a:ext>
            </a:extLst>
          </p:cNvPr>
          <p:cNvSpPr txBox="1"/>
          <p:nvPr/>
        </p:nvSpPr>
        <p:spPr>
          <a:xfrm>
            <a:off x="52575" y="356565"/>
            <a:ext cx="9091426" cy="4401205"/>
          </a:xfrm>
          <a:prstGeom prst="rect">
            <a:avLst/>
          </a:prstGeom>
          <a:noFill/>
        </p:spPr>
        <p:txBody>
          <a:bodyPr wrap="square" rtlCol="0">
            <a:spAutoFit/>
          </a:bodyPr>
          <a:lstStyle/>
          <a:p>
            <a:pPr algn="just"/>
            <a:r>
              <a:rPr lang="en-US" sz="3500" dirty="0" smtClean="0">
                <a:solidFill>
                  <a:schemeClr val="bg1"/>
                </a:solidFill>
              </a:rPr>
              <a:t>and makes the hands of God to seem limited. Isaiah 59:1</a:t>
            </a:r>
          </a:p>
          <a:p>
            <a:pPr algn="just"/>
            <a:endParaRPr lang="en-US" sz="3500" b="1" dirty="0" smtClean="0">
              <a:solidFill>
                <a:srgbClr val="FFC000"/>
              </a:solidFill>
              <a:effectLst>
                <a:outerShdw blurRad="38100" dist="38100" dir="2700000" algn="tl">
                  <a:srgbClr val="000000">
                    <a:alpha val="43137"/>
                  </a:srgbClr>
                </a:outerShdw>
              </a:effectLst>
            </a:endParaRPr>
          </a:p>
          <a:p>
            <a:pPr algn="just"/>
            <a:r>
              <a:rPr lang="en-US" sz="3500" b="1" dirty="0" smtClean="0">
                <a:solidFill>
                  <a:srgbClr val="FFC000"/>
                </a:solidFill>
                <a:effectLst>
                  <a:outerShdw blurRad="38100" dist="38100" dir="2700000" algn="tl">
                    <a:srgbClr val="000000">
                      <a:alpha val="43137"/>
                    </a:srgbClr>
                  </a:outerShdw>
                </a:effectLst>
              </a:rPr>
              <a:t>NOTE</a:t>
            </a:r>
            <a:r>
              <a:rPr lang="en-US" sz="3500" b="1" dirty="0">
                <a:solidFill>
                  <a:srgbClr val="FFC000"/>
                </a:solidFill>
                <a:effectLst>
                  <a:outerShdw blurRad="38100" dist="38100" dir="2700000" algn="tl">
                    <a:srgbClr val="000000">
                      <a:alpha val="43137"/>
                    </a:srgbClr>
                  </a:outerShdw>
                </a:effectLst>
              </a:rPr>
              <a:t>:</a:t>
            </a:r>
            <a:r>
              <a:rPr lang="en-US" sz="3500" dirty="0">
                <a:solidFill>
                  <a:schemeClr val="bg1"/>
                </a:solidFill>
              </a:rPr>
              <a:t> The moment pride is spotted in any body he called to use, he will pocket his hands. Why do you want to eat before God eats? Why are </a:t>
            </a:r>
            <a:r>
              <a:rPr lang="en-US" sz="3500" dirty="0" smtClean="0">
                <a:solidFill>
                  <a:schemeClr val="bg1"/>
                </a:solidFill>
              </a:rPr>
              <a:t>you demanding </a:t>
            </a:r>
            <a:r>
              <a:rPr lang="en-US" sz="3500" dirty="0">
                <a:solidFill>
                  <a:schemeClr val="bg1"/>
                </a:solidFill>
              </a:rPr>
              <a:t>for praise and reward when you are still </a:t>
            </a:r>
            <a:r>
              <a:rPr lang="en-US" sz="3500" dirty="0" smtClean="0">
                <a:solidFill>
                  <a:schemeClr val="bg1"/>
                </a:solidFill>
              </a:rPr>
              <a:t>serving. </a:t>
            </a:r>
            <a:r>
              <a:rPr lang="en-US" sz="3500">
                <a:solidFill>
                  <a:schemeClr val="bg1"/>
                </a:solidFill>
              </a:rPr>
              <a:t>In </a:t>
            </a:r>
            <a:r>
              <a:rPr lang="en-US" sz="3500" smtClean="0">
                <a:solidFill>
                  <a:schemeClr val="bg1"/>
                </a:solidFill>
              </a:rPr>
              <a:t>conclusion,</a:t>
            </a:r>
            <a:r>
              <a:rPr lang="en-US" sz="3500" dirty="0">
                <a:solidFill>
                  <a:schemeClr val="bg1"/>
                </a:solidFill>
              </a:rPr>
              <a:t> Luke 17:10</a:t>
            </a:r>
            <a:endParaRPr lang="en-GB" sz="3500" b="1" dirty="0">
              <a:solidFill>
                <a:srgbClr val="FFC000"/>
              </a:solidFill>
              <a:effectLst>
                <a:outerShdw blurRad="38100" dist="38100" dir="2700000" algn="tl">
                  <a:srgbClr val="000000">
                    <a:alpha val="43137"/>
                  </a:srgbClr>
                </a:outerShdw>
              </a:effectLst>
            </a:endParaRPr>
          </a:p>
        </p:txBody>
      </p:sp>
    </p:spTree>
    <p:extLst>
      <p:ext uri="{BB962C8B-B14F-4D97-AF65-F5344CB8AC3E}">
        <p14:creationId xmlns="" xmlns:p14="http://schemas.microsoft.com/office/powerpoint/2010/main" val="17884935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2"/>
          <p:cNvSpPr txBox="1"/>
          <p:nvPr/>
        </p:nvSpPr>
        <p:spPr>
          <a:xfrm>
            <a:off x="52576" y="900411"/>
            <a:ext cx="8862739" cy="3104919"/>
          </a:xfrm>
          <a:prstGeom prst="rect">
            <a:avLst/>
          </a:prstGeom>
        </p:spPr>
        <p:txBody>
          <a:bodyPr vert="horz" lIns="68580" tIns="34290" rIns="68580" bIns="34290" rtlCol="0">
            <a:noAutofit/>
          </a:bodyPr>
          <a:lstStyle/>
          <a:p>
            <a:pPr lvl="0" algn="just">
              <a:lnSpc>
                <a:spcPct val="80000"/>
              </a:lnSpc>
              <a:spcBef>
                <a:spcPts val="750"/>
              </a:spcBef>
            </a:pPr>
            <a:endParaRPr kumimoji="0" lang="en-GB" sz="4800" b="0"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mn-lt"/>
              <a:ea typeface="+mn-ea"/>
              <a:cs typeface="+mn-cs"/>
            </a:endParaRPr>
          </a:p>
        </p:txBody>
      </p:sp>
      <p:sp>
        <p:nvSpPr>
          <p:cNvPr id="4" name="Title 1">
            <a:extLst>
              <a:ext uri="{FF2B5EF4-FFF2-40B4-BE49-F238E27FC236}">
                <a16:creationId xmlns="" xmlns:a16="http://schemas.microsoft.com/office/drawing/2014/main" id="{4EC024E3-3EB6-601C-1A7B-CF71027C70B2}"/>
              </a:ext>
            </a:extLst>
          </p:cNvPr>
          <p:cNvSpPr txBox="1"/>
          <p:nvPr/>
        </p:nvSpPr>
        <p:spPr>
          <a:xfrm>
            <a:off x="0" y="150956"/>
            <a:ext cx="4858092" cy="541964"/>
          </a:xfrm>
          <a:prstGeom prst="rect">
            <a:avLst/>
          </a:prstGeom>
        </p:spPr>
        <p:txBody>
          <a:bodyPr vert="horz" lIns="68580" tIns="34290" rIns="68580" bIns="34290" rtlCol="0" anchor="ctr">
            <a:noAutofit/>
          </a:bodyPr>
          <a:lstStyle/>
          <a:p>
            <a:pPr lvl="0" algn="ctr">
              <a:lnSpc>
                <a:spcPct val="90000"/>
              </a:lnSpc>
              <a:spcBef>
                <a:spcPct val="0"/>
              </a:spcBef>
            </a:pPr>
            <a:r>
              <a:rPr lang="en-GB" sz="3000" b="1" dirty="0">
                <a:solidFill>
                  <a:srgbClr val="FFC000"/>
                </a:solidFill>
                <a:effectLst>
                  <a:outerShdw blurRad="38100" dist="38100" dir="2700000" algn="tl">
                    <a:srgbClr val="000000">
                      <a:alpha val="43137"/>
                    </a:srgbClr>
                  </a:outerShdw>
                </a:effectLst>
                <a:latin typeface="Copperplate Gothic Bold" panose="020E0705020206020404" pitchFamily="34" charset="0"/>
                <a:ea typeface="+mj-ea"/>
                <a:cs typeface="+mj-cs"/>
              </a:rPr>
              <a:t> SERVICE DEFINITION</a:t>
            </a:r>
            <a:endParaRPr kumimoji="0" lang="en-US" sz="3000" b="1" i="0" u="none" strike="noStrike" kern="1200" cap="none" spc="0" normalizeH="0" baseline="0" noProof="0" dirty="0">
              <a:ln>
                <a:noFill/>
              </a:ln>
              <a:solidFill>
                <a:srgbClr val="FFC000"/>
              </a:solidFill>
              <a:effectLst>
                <a:outerShdw blurRad="38100" dist="38100" dir="2700000" algn="tl">
                  <a:srgbClr val="000000">
                    <a:alpha val="43137"/>
                  </a:srgbClr>
                </a:outerShdw>
              </a:effectLst>
              <a:uLnTx/>
              <a:uFillTx/>
              <a:latin typeface="Copperplate Gothic Bold" panose="020E0705020206020404" pitchFamily="34" charset="0"/>
              <a:ea typeface="+mj-ea"/>
              <a:cs typeface="+mj-cs"/>
            </a:endParaRPr>
          </a:p>
        </p:txBody>
      </p:sp>
      <p:sp>
        <p:nvSpPr>
          <p:cNvPr id="8" name="Content Placeholder 2">
            <a:extLst>
              <a:ext uri="{FF2B5EF4-FFF2-40B4-BE49-F238E27FC236}">
                <a16:creationId xmlns="" xmlns:a16="http://schemas.microsoft.com/office/drawing/2014/main" id="{C5F876D8-1FB9-1B5D-3794-4E96AD87CF34}"/>
              </a:ext>
            </a:extLst>
          </p:cNvPr>
          <p:cNvSpPr txBox="1"/>
          <p:nvPr/>
        </p:nvSpPr>
        <p:spPr>
          <a:xfrm>
            <a:off x="52575" y="773366"/>
            <a:ext cx="8906765" cy="4314427"/>
          </a:xfrm>
          <a:prstGeom prst="rect">
            <a:avLst/>
          </a:prstGeom>
        </p:spPr>
        <p:txBody>
          <a:bodyPr vert="horz" lIns="68580" tIns="34290" rIns="68580" bIns="34290" rtlCol="0">
            <a:noAutofit/>
          </a:bodyPr>
          <a:lstStyle/>
          <a:p>
            <a:pPr lvl="0" algn="just">
              <a:lnSpc>
                <a:spcPct val="80000"/>
              </a:lnSpc>
              <a:spcBef>
                <a:spcPts val="750"/>
              </a:spcBef>
            </a:pPr>
            <a:endParaRPr kumimoji="0" lang="en-GB" sz="2800" b="0"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mn-lt"/>
              <a:ea typeface="+mn-ea"/>
              <a:cs typeface="+mn-cs"/>
            </a:endParaRPr>
          </a:p>
        </p:txBody>
      </p:sp>
      <p:sp>
        <p:nvSpPr>
          <p:cNvPr id="7" name="TextBox 6">
            <a:extLst>
              <a:ext uri="{FF2B5EF4-FFF2-40B4-BE49-F238E27FC236}">
                <a16:creationId xmlns="" xmlns:a16="http://schemas.microsoft.com/office/drawing/2014/main" id="{6A9579F2-EC02-A3D6-DCF9-2057477D8302}"/>
              </a:ext>
            </a:extLst>
          </p:cNvPr>
          <p:cNvSpPr txBox="1"/>
          <p:nvPr/>
        </p:nvSpPr>
        <p:spPr>
          <a:xfrm>
            <a:off x="52574" y="610415"/>
            <a:ext cx="9091426" cy="3416320"/>
          </a:xfrm>
          <a:prstGeom prst="rect">
            <a:avLst/>
          </a:prstGeom>
          <a:noFill/>
        </p:spPr>
        <p:txBody>
          <a:bodyPr wrap="square" rtlCol="0">
            <a:spAutoFit/>
          </a:bodyPr>
          <a:lstStyle/>
          <a:p>
            <a:pPr algn="just">
              <a:lnSpc>
                <a:spcPct val="150000"/>
              </a:lnSpc>
            </a:pPr>
            <a:r>
              <a:rPr lang="en-US" sz="3600" dirty="0">
                <a:solidFill>
                  <a:schemeClr val="bg1"/>
                </a:solidFill>
              </a:rPr>
              <a:t>Service is an action of helping or doing work for someone. </a:t>
            </a:r>
            <a:endParaRPr lang="en-US" sz="3600" dirty="0" smtClean="0">
              <a:solidFill>
                <a:schemeClr val="bg1"/>
              </a:solidFill>
            </a:endParaRPr>
          </a:p>
          <a:p>
            <a:pPr algn="just">
              <a:lnSpc>
                <a:spcPct val="150000"/>
              </a:lnSpc>
            </a:pPr>
            <a:r>
              <a:rPr lang="en-US" sz="3600" dirty="0" smtClean="0">
                <a:solidFill>
                  <a:schemeClr val="bg1"/>
                </a:solidFill>
              </a:rPr>
              <a:t>It </a:t>
            </a:r>
            <a:r>
              <a:rPr lang="en-US" sz="3600" dirty="0">
                <a:solidFill>
                  <a:schemeClr val="bg1"/>
                </a:solidFill>
              </a:rPr>
              <a:t>also means work done or resources provided. </a:t>
            </a:r>
            <a:endParaRPr lang="en-US" sz="3600" dirty="0" smtClean="0">
              <a:solidFill>
                <a:schemeClr val="bg1"/>
              </a:solidFill>
            </a:endParaRPr>
          </a:p>
          <a:p>
            <a:pPr algn="just">
              <a:lnSpc>
                <a:spcPct val="150000"/>
              </a:lnSpc>
            </a:pPr>
            <a:r>
              <a:rPr lang="en-US" sz="3600" dirty="0" smtClean="0">
                <a:solidFill>
                  <a:schemeClr val="bg1"/>
                </a:solidFill>
              </a:rPr>
              <a:t>It </a:t>
            </a:r>
            <a:r>
              <a:rPr lang="en-US" sz="3600" dirty="0">
                <a:solidFill>
                  <a:schemeClr val="bg1"/>
                </a:solidFill>
              </a:rPr>
              <a:t>can also mean routine maintenance. </a:t>
            </a:r>
            <a:endParaRPr lang="en-GB" sz="3600" dirty="0">
              <a:solidFill>
                <a:schemeClr val="bg1"/>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 xmlns:a16="http://schemas.microsoft.com/office/drawing/2014/main" id="{973D350B-1830-9C08-8898-6777B4F2F672}"/>
            </a:ext>
          </a:extLst>
        </p:cNvPr>
        <p:cNvGrpSpPr/>
        <p:nvPr/>
      </p:nvGrpSpPr>
      <p:grpSpPr>
        <a:xfrm>
          <a:off x="0" y="0"/>
          <a:ext cx="0" cy="0"/>
          <a:chOff x="0" y="0"/>
          <a:chExt cx="0" cy="0"/>
        </a:xfrm>
      </p:grpSpPr>
      <p:sp>
        <p:nvSpPr>
          <p:cNvPr id="6" name="Content Placeholder 2">
            <a:extLst>
              <a:ext uri="{FF2B5EF4-FFF2-40B4-BE49-F238E27FC236}">
                <a16:creationId xmlns="" xmlns:a16="http://schemas.microsoft.com/office/drawing/2014/main" id="{E7907337-A055-06C8-05CE-459BA3DEA441}"/>
              </a:ext>
            </a:extLst>
          </p:cNvPr>
          <p:cNvSpPr txBox="1"/>
          <p:nvPr/>
        </p:nvSpPr>
        <p:spPr>
          <a:xfrm>
            <a:off x="52576" y="900411"/>
            <a:ext cx="8862739" cy="3104919"/>
          </a:xfrm>
          <a:prstGeom prst="rect">
            <a:avLst/>
          </a:prstGeom>
        </p:spPr>
        <p:txBody>
          <a:bodyPr vert="horz" lIns="68580" tIns="34290" rIns="68580" bIns="34290" rtlCol="0">
            <a:noAutofit/>
          </a:bodyPr>
          <a:lstStyle/>
          <a:p>
            <a:pPr lvl="0" algn="just">
              <a:lnSpc>
                <a:spcPct val="80000"/>
              </a:lnSpc>
              <a:spcBef>
                <a:spcPts val="750"/>
              </a:spcBef>
            </a:pPr>
            <a:endParaRPr kumimoji="0" lang="en-GB" sz="4800" b="0"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mn-lt"/>
              <a:ea typeface="+mn-ea"/>
              <a:cs typeface="+mn-cs"/>
            </a:endParaRPr>
          </a:p>
        </p:txBody>
      </p:sp>
      <p:sp>
        <p:nvSpPr>
          <p:cNvPr id="4" name="Title 1">
            <a:extLst>
              <a:ext uri="{FF2B5EF4-FFF2-40B4-BE49-F238E27FC236}">
                <a16:creationId xmlns="" xmlns:a16="http://schemas.microsoft.com/office/drawing/2014/main" id="{7B883979-7862-E5A0-15D1-7F679A251C5A}"/>
              </a:ext>
            </a:extLst>
          </p:cNvPr>
          <p:cNvSpPr txBox="1"/>
          <p:nvPr/>
        </p:nvSpPr>
        <p:spPr>
          <a:xfrm>
            <a:off x="-890400" y="255731"/>
            <a:ext cx="4376753" cy="541964"/>
          </a:xfrm>
          <a:prstGeom prst="rect">
            <a:avLst/>
          </a:prstGeom>
        </p:spPr>
        <p:txBody>
          <a:bodyPr vert="horz" lIns="68580" tIns="34290" rIns="68580" bIns="34290" rtlCol="0" anchor="ctr">
            <a:noAutofit/>
          </a:bodyPr>
          <a:lstStyle/>
          <a:p>
            <a:pPr lvl="0" algn="ctr">
              <a:lnSpc>
                <a:spcPct val="90000"/>
              </a:lnSpc>
              <a:spcBef>
                <a:spcPct val="0"/>
              </a:spcBef>
            </a:pPr>
            <a:r>
              <a:rPr lang="en-GB" sz="3000" b="1" dirty="0">
                <a:solidFill>
                  <a:srgbClr val="FFC000"/>
                </a:solidFill>
                <a:effectLst>
                  <a:outerShdw blurRad="38100" dist="38100" dir="2700000" algn="tl">
                    <a:srgbClr val="000000">
                      <a:alpha val="43137"/>
                    </a:srgbClr>
                  </a:outerShdw>
                </a:effectLst>
                <a:latin typeface="Copperplate Gothic Bold" panose="020E0705020206020404" pitchFamily="34" charset="0"/>
                <a:ea typeface="+mj-ea"/>
                <a:cs typeface="+mj-cs"/>
              </a:rPr>
              <a:t>  PREAMBLE</a:t>
            </a:r>
            <a:endParaRPr kumimoji="0" lang="en-US" sz="3000" b="1" i="0" u="none" strike="noStrike" kern="1200" cap="none" spc="0" normalizeH="0" baseline="0" noProof="0" dirty="0">
              <a:ln>
                <a:noFill/>
              </a:ln>
              <a:solidFill>
                <a:srgbClr val="FFC000"/>
              </a:solidFill>
              <a:effectLst>
                <a:outerShdw blurRad="38100" dist="38100" dir="2700000" algn="tl">
                  <a:srgbClr val="000000">
                    <a:alpha val="43137"/>
                  </a:srgbClr>
                </a:outerShdw>
              </a:effectLst>
              <a:uLnTx/>
              <a:uFillTx/>
              <a:latin typeface="Copperplate Gothic Bold" panose="020E0705020206020404" pitchFamily="34" charset="0"/>
              <a:ea typeface="+mj-ea"/>
              <a:cs typeface="+mj-cs"/>
            </a:endParaRPr>
          </a:p>
        </p:txBody>
      </p:sp>
      <p:sp>
        <p:nvSpPr>
          <p:cNvPr id="8" name="Content Placeholder 2">
            <a:extLst>
              <a:ext uri="{FF2B5EF4-FFF2-40B4-BE49-F238E27FC236}">
                <a16:creationId xmlns="" xmlns:a16="http://schemas.microsoft.com/office/drawing/2014/main" id="{9BFE0C43-4BCB-52E9-06CC-371F74FF14D3}"/>
              </a:ext>
            </a:extLst>
          </p:cNvPr>
          <p:cNvSpPr txBox="1"/>
          <p:nvPr/>
        </p:nvSpPr>
        <p:spPr>
          <a:xfrm>
            <a:off x="52575" y="773366"/>
            <a:ext cx="8906765" cy="4314427"/>
          </a:xfrm>
          <a:prstGeom prst="rect">
            <a:avLst/>
          </a:prstGeom>
        </p:spPr>
        <p:txBody>
          <a:bodyPr vert="horz" lIns="68580" tIns="34290" rIns="68580" bIns="34290" rtlCol="0">
            <a:noAutofit/>
          </a:bodyPr>
          <a:lstStyle/>
          <a:p>
            <a:pPr lvl="0" algn="just">
              <a:lnSpc>
                <a:spcPct val="80000"/>
              </a:lnSpc>
              <a:spcBef>
                <a:spcPts val="750"/>
              </a:spcBef>
            </a:pPr>
            <a:endParaRPr kumimoji="0" lang="en-GB" sz="2800" b="0"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mn-lt"/>
              <a:ea typeface="+mn-ea"/>
              <a:cs typeface="+mn-cs"/>
            </a:endParaRPr>
          </a:p>
        </p:txBody>
      </p:sp>
      <p:sp>
        <p:nvSpPr>
          <p:cNvPr id="7" name="TextBox 6">
            <a:extLst>
              <a:ext uri="{FF2B5EF4-FFF2-40B4-BE49-F238E27FC236}">
                <a16:creationId xmlns="" xmlns:a16="http://schemas.microsoft.com/office/drawing/2014/main" id="{10783D53-F605-6BC2-DA75-D9E35192B6C7}"/>
              </a:ext>
            </a:extLst>
          </p:cNvPr>
          <p:cNvSpPr txBox="1"/>
          <p:nvPr/>
        </p:nvSpPr>
        <p:spPr>
          <a:xfrm>
            <a:off x="52574" y="724715"/>
            <a:ext cx="9091426" cy="3240502"/>
          </a:xfrm>
          <a:prstGeom prst="rect">
            <a:avLst/>
          </a:prstGeom>
          <a:noFill/>
        </p:spPr>
        <p:txBody>
          <a:bodyPr wrap="square" rtlCol="0">
            <a:spAutoFit/>
          </a:bodyPr>
          <a:lstStyle/>
          <a:p>
            <a:pPr algn="just">
              <a:lnSpc>
                <a:spcPct val="150000"/>
              </a:lnSpc>
            </a:pPr>
            <a:r>
              <a:rPr lang="en-US" sz="3500" dirty="0">
                <a:solidFill>
                  <a:schemeClr val="bg1"/>
                </a:solidFill>
              </a:rPr>
              <a:t>Until there is a need for service there won't be any need for servanthood and unless the service is done properly and acceptably, it is not a service at all. It is an effort in futility.</a:t>
            </a:r>
            <a:endParaRPr lang="en-GB" sz="3500" dirty="0">
              <a:solidFill>
                <a:schemeClr val="bg1"/>
              </a:solidFill>
            </a:endParaRPr>
          </a:p>
        </p:txBody>
      </p:sp>
    </p:spTree>
    <p:extLst>
      <p:ext uri="{BB962C8B-B14F-4D97-AF65-F5344CB8AC3E}">
        <p14:creationId xmlns="" xmlns:p14="http://schemas.microsoft.com/office/powerpoint/2010/main" val="24615487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 xmlns:a16="http://schemas.microsoft.com/office/drawing/2014/main" id="{3E380486-46D6-EC33-B07B-67F8A39C3285}"/>
            </a:ext>
          </a:extLst>
        </p:cNvPr>
        <p:cNvGrpSpPr/>
        <p:nvPr/>
      </p:nvGrpSpPr>
      <p:grpSpPr>
        <a:xfrm>
          <a:off x="0" y="0"/>
          <a:ext cx="0" cy="0"/>
          <a:chOff x="0" y="0"/>
          <a:chExt cx="0" cy="0"/>
        </a:xfrm>
      </p:grpSpPr>
      <p:sp>
        <p:nvSpPr>
          <p:cNvPr id="6" name="Content Placeholder 2">
            <a:extLst>
              <a:ext uri="{FF2B5EF4-FFF2-40B4-BE49-F238E27FC236}">
                <a16:creationId xmlns="" xmlns:a16="http://schemas.microsoft.com/office/drawing/2014/main" id="{26CFF331-D3A4-8332-4C07-8ED06099C901}"/>
              </a:ext>
            </a:extLst>
          </p:cNvPr>
          <p:cNvSpPr txBox="1"/>
          <p:nvPr/>
        </p:nvSpPr>
        <p:spPr>
          <a:xfrm>
            <a:off x="52576" y="900411"/>
            <a:ext cx="8862739" cy="3104919"/>
          </a:xfrm>
          <a:prstGeom prst="rect">
            <a:avLst/>
          </a:prstGeom>
        </p:spPr>
        <p:txBody>
          <a:bodyPr vert="horz" lIns="68580" tIns="34290" rIns="68580" bIns="34290" rtlCol="0">
            <a:noAutofit/>
          </a:bodyPr>
          <a:lstStyle/>
          <a:p>
            <a:pPr lvl="0" algn="just">
              <a:lnSpc>
                <a:spcPct val="80000"/>
              </a:lnSpc>
              <a:spcBef>
                <a:spcPts val="750"/>
              </a:spcBef>
            </a:pPr>
            <a:endParaRPr kumimoji="0" lang="en-GB" sz="4800" b="0"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mn-lt"/>
              <a:ea typeface="+mn-ea"/>
              <a:cs typeface="+mn-cs"/>
            </a:endParaRPr>
          </a:p>
        </p:txBody>
      </p:sp>
      <p:sp>
        <p:nvSpPr>
          <p:cNvPr id="4" name="Title 1">
            <a:extLst>
              <a:ext uri="{FF2B5EF4-FFF2-40B4-BE49-F238E27FC236}">
                <a16:creationId xmlns="" xmlns:a16="http://schemas.microsoft.com/office/drawing/2014/main" id="{EB53DD71-0685-37BE-52C5-060FCA497B30}"/>
              </a:ext>
            </a:extLst>
          </p:cNvPr>
          <p:cNvSpPr txBox="1"/>
          <p:nvPr/>
        </p:nvSpPr>
        <p:spPr>
          <a:xfrm>
            <a:off x="52575" y="55706"/>
            <a:ext cx="4376753" cy="541964"/>
          </a:xfrm>
          <a:prstGeom prst="rect">
            <a:avLst/>
          </a:prstGeom>
        </p:spPr>
        <p:txBody>
          <a:bodyPr vert="horz" lIns="68580" tIns="34290" rIns="68580" bIns="34290" rtlCol="0" anchor="ctr">
            <a:noAutofit/>
          </a:bodyPr>
          <a:lstStyle/>
          <a:p>
            <a:pPr lvl="0" algn="ctr">
              <a:lnSpc>
                <a:spcPct val="90000"/>
              </a:lnSpc>
              <a:spcBef>
                <a:spcPct val="0"/>
              </a:spcBef>
            </a:pPr>
            <a:r>
              <a:rPr lang="en-GB" sz="3000" b="1" dirty="0">
                <a:solidFill>
                  <a:srgbClr val="FFC000"/>
                </a:solidFill>
                <a:effectLst>
                  <a:outerShdw blurRad="38100" dist="38100" dir="2700000" algn="tl">
                    <a:srgbClr val="000000">
                      <a:alpha val="43137"/>
                    </a:srgbClr>
                  </a:outerShdw>
                </a:effectLst>
                <a:latin typeface="Copperplate Gothic Bold" panose="020E0705020206020404" pitchFamily="34" charset="0"/>
                <a:ea typeface="+mj-ea"/>
                <a:cs typeface="+mj-cs"/>
              </a:rPr>
              <a:t>  </a:t>
            </a:r>
            <a:endParaRPr kumimoji="0" lang="en-US" sz="3000" b="1" i="0" u="none" strike="noStrike" kern="1200" cap="none" spc="0" normalizeH="0" baseline="0" noProof="0" dirty="0">
              <a:ln>
                <a:noFill/>
              </a:ln>
              <a:solidFill>
                <a:srgbClr val="FFC000"/>
              </a:solidFill>
              <a:effectLst>
                <a:outerShdw blurRad="38100" dist="38100" dir="2700000" algn="tl">
                  <a:srgbClr val="000000">
                    <a:alpha val="43137"/>
                  </a:srgbClr>
                </a:outerShdw>
              </a:effectLst>
              <a:uLnTx/>
              <a:uFillTx/>
              <a:latin typeface="Copperplate Gothic Bold" panose="020E0705020206020404" pitchFamily="34" charset="0"/>
              <a:ea typeface="+mj-ea"/>
              <a:cs typeface="+mj-cs"/>
            </a:endParaRPr>
          </a:p>
        </p:txBody>
      </p:sp>
      <p:sp>
        <p:nvSpPr>
          <p:cNvPr id="8" name="Content Placeholder 2">
            <a:extLst>
              <a:ext uri="{FF2B5EF4-FFF2-40B4-BE49-F238E27FC236}">
                <a16:creationId xmlns="" xmlns:a16="http://schemas.microsoft.com/office/drawing/2014/main" id="{9DEBF5A8-CE63-9CAB-2F0B-9512C24B2855}"/>
              </a:ext>
            </a:extLst>
          </p:cNvPr>
          <p:cNvSpPr txBox="1"/>
          <p:nvPr/>
        </p:nvSpPr>
        <p:spPr>
          <a:xfrm>
            <a:off x="52575" y="773366"/>
            <a:ext cx="8906765" cy="4314427"/>
          </a:xfrm>
          <a:prstGeom prst="rect">
            <a:avLst/>
          </a:prstGeom>
        </p:spPr>
        <p:txBody>
          <a:bodyPr vert="horz" lIns="68580" tIns="34290" rIns="68580" bIns="34290" rtlCol="0">
            <a:noAutofit/>
          </a:bodyPr>
          <a:lstStyle/>
          <a:p>
            <a:pPr lvl="0" algn="just">
              <a:lnSpc>
                <a:spcPct val="80000"/>
              </a:lnSpc>
              <a:spcBef>
                <a:spcPts val="750"/>
              </a:spcBef>
            </a:pPr>
            <a:endParaRPr kumimoji="0" lang="en-GB" sz="2800" b="0"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mn-lt"/>
              <a:ea typeface="+mn-ea"/>
              <a:cs typeface="+mn-cs"/>
            </a:endParaRPr>
          </a:p>
        </p:txBody>
      </p:sp>
      <p:sp>
        <p:nvSpPr>
          <p:cNvPr id="7" name="TextBox 6">
            <a:extLst>
              <a:ext uri="{FF2B5EF4-FFF2-40B4-BE49-F238E27FC236}">
                <a16:creationId xmlns="" xmlns:a16="http://schemas.microsoft.com/office/drawing/2014/main" id="{BEE57A0D-A8C7-29CB-8FB5-85808C1C512A}"/>
              </a:ext>
            </a:extLst>
          </p:cNvPr>
          <p:cNvSpPr txBox="1"/>
          <p:nvPr/>
        </p:nvSpPr>
        <p:spPr>
          <a:xfrm>
            <a:off x="52574" y="724715"/>
            <a:ext cx="9091426" cy="4401205"/>
          </a:xfrm>
          <a:prstGeom prst="rect">
            <a:avLst/>
          </a:prstGeom>
          <a:noFill/>
        </p:spPr>
        <p:txBody>
          <a:bodyPr wrap="square" rtlCol="0">
            <a:spAutoFit/>
          </a:bodyPr>
          <a:lstStyle/>
          <a:p>
            <a:pPr algn="just"/>
            <a:r>
              <a:rPr lang="en-US" sz="3500" dirty="0">
                <a:solidFill>
                  <a:schemeClr val="bg1"/>
                </a:solidFill>
              </a:rPr>
              <a:t>When you read this scripture, you may be tempted to say there is no correlation between the scripture and the issue on ground (talking about the principles). While some people may say that Jesus did not understand what he was saying, that's why we need the </a:t>
            </a:r>
            <a:r>
              <a:rPr lang="en-US" sz="3500" dirty="0" smtClean="0">
                <a:solidFill>
                  <a:schemeClr val="bg1"/>
                </a:solidFill>
              </a:rPr>
              <a:t>Holy </a:t>
            </a:r>
            <a:r>
              <a:rPr lang="en-US" sz="3500" dirty="0">
                <a:solidFill>
                  <a:schemeClr val="bg1"/>
                </a:solidFill>
              </a:rPr>
              <a:t>Ghost for interpretation/revelation, if anyone is confused, we are the one not Christ. </a:t>
            </a:r>
            <a:endParaRPr lang="en-GB" sz="3500" dirty="0">
              <a:solidFill>
                <a:schemeClr val="bg1"/>
              </a:solidFill>
            </a:endParaRPr>
          </a:p>
        </p:txBody>
      </p:sp>
      <p:sp>
        <p:nvSpPr>
          <p:cNvPr id="2" name="TextBox 1">
            <a:extLst>
              <a:ext uri="{FF2B5EF4-FFF2-40B4-BE49-F238E27FC236}">
                <a16:creationId xmlns="" xmlns:a16="http://schemas.microsoft.com/office/drawing/2014/main" id="{B3F8B187-4912-5A8A-CEF3-3926D0F96400}"/>
              </a:ext>
            </a:extLst>
          </p:cNvPr>
          <p:cNvSpPr txBox="1"/>
          <p:nvPr/>
        </p:nvSpPr>
        <p:spPr>
          <a:xfrm>
            <a:off x="-548765" y="200318"/>
            <a:ext cx="4530014" cy="553998"/>
          </a:xfrm>
          <a:prstGeom prst="rect">
            <a:avLst/>
          </a:prstGeom>
          <a:noFill/>
        </p:spPr>
        <p:txBody>
          <a:bodyPr wrap="square" rtlCol="0">
            <a:spAutoFit/>
          </a:bodyPr>
          <a:lstStyle/>
          <a:p>
            <a:pPr algn="ctr"/>
            <a:r>
              <a:rPr lang="en-US" sz="3000" b="1" dirty="0">
                <a:solidFill>
                  <a:srgbClr val="FFFF00"/>
                </a:solidFill>
                <a:effectLst>
                  <a:outerShdw blurRad="38100" dist="38100" dir="2700000" algn="tl">
                    <a:srgbClr val="000000">
                      <a:alpha val="43137"/>
                    </a:srgbClr>
                  </a:outerShdw>
                </a:effectLst>
                <a:latin typeface="Copperplate Gothic Bold" panose="020E0705020206020404" pitchFamily="34" charset="0"/>
              </a:rPr>
              <a:t>LUKE 17:5-10</a:t>
            </a:r>
            <a:endParaRPr lang="en-GB" sz="3000" dirty="0">
              <a:effectLst>
                <a:outerShdw blurRad="38100" dist="38100" dir="2700000" algn="tl">
                  <a:srgbClr val="000000">
                    <a:alpha val="43137"/>
                  </a:srgbClr>
                </a:outerShdw>
              </a:effectLst>
              <a:latin typeface="Copperplate Gothic Bold" panose="020E0705020206020404" pitchFamily="34" charset="0"/>
            </a:endParaRPr>
          </a:p>
        </p:txBody>
      </p:sp>
    </p:spTree>
    <p:extLst>
      <p:ext uri="{BB962C8B-B14F-4D97-AF65-F5344CB8AC3E}">
        <p14:creationId xmlns="" xmlns:p14="http://schemas.microsoft.com/office/powerpoint/2010/main" val="38450983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2">
            <a:extLst>
              <a:ext uri="{FF2B5EF4-FFF2-40B4-BE49-F238E27FC236}">
                <a16:creationId xmlns="" xmlns:a16="http://schemas.microsoft.com/office/drawing/2014/main" id="{62F5BA0F-70B4-EE90-20D7-6A8AAE37F947}"/>
              </a:ext>
            </a:extLst>
          </p:cNvPr>
          <p:cNvSpPr txBox="1"/>
          <p:nvPr/>
        </p:nvSpPr>
        <p:spPr>
          <a:xfrm>
            <a:off x="140630" y="811834"/>
            <a:ext cx="8862739" cy="729606"/>
          </a:xfrm>
          <a:prstGeom prst="rect">
            <a:avLst/>
          </a:prstGeom>
        </p:spPr>
        <p:txBody>
          <a:bodyPr vert="horz" lIns="68580" tIns="34290" rIns="68580" bIns="34290" rtlCol="0">
            <a:noAutofit/>
          </a:bodyPr>
          <a:lstStyle/>
          <a:p>
            <a:pPr lvl="0" algn="just">
              <a:lnSpc>
                <a:spcPct val="80000"/>
              </a:lnSpc>
              <a:spcBef>
                <a:spcPts val="750"/>
              </a:spcBef>
            </a:pPr>
            <a:endParaRPr kumimoji="0" lang="en-GB" sz="3100" b="0"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mn-lt"/>
              <a:ea typeface="+mn-ea"/>
              <a:cs typeface="+mn-cs"/>
            </a:endParaRPr>
          </a:p>
        </p:txBody>
      </p:sp>
      <p:sp>
        <p:nvSpPr>
          <p:cNvPr id="3" name="TextBox 2">
            <a:extLst>
              <a:ext uri="{FF2B5EF4-FFF2-40B4-BE49-F238E27FC236}">
                <a16:creationId xmlns="" xmlns:a16="http://schemas.microsoft.com/office/drawing/2014/main" id="{A8F0DE41-54F5-E6FC-AC2A-35BA44BC01E6}"/>
              </a:ext>
            </a:extLst>
          </p:cNvPr>
          <p:cNvSpPr txBox="1"/>
          <p:nvPr/>
        </p:nvSpPr>
        <p:spPr>
          <a:xfrm>
            <a:off x="26287" y="251302"/>
            <a:ext cx="9091426" cy="4401205"/>
          </a:xfrm>
          <a:prstGeom prst="rect">
            <a:avLst/>
          </a:prstGeom>
          <a:noFill/>
        </p:spPr>
        <p:txBody>
          <a:bodyPr wrap="square" rtlCol="0">
            <a:spAutoFit/>
          </a:bodyPr>
          <a:lstStyle/>
          <a:p>
            <a:pPr algn="just"/>
            <a:r>
              <a:rPr lang="en-US" sz="3500" dirty="0">
                <a:solidFill>
                  <a:schemeClr val="bg1"/>
                </a:solidFill>
              </a:rPr>
              <a:t>But hear me, Christ is pointing out something very critical concerning his church and the type of services needed in his kingdom.</a:t>
            </a:r>
          </a:p>
          <a:p>
            <a:pPr marL="514350" indent="-514350" algn="just">
              <a:buAutoNum type="arabicParenR"/>
            </a:pPr>
            <a:r>
              <a:rPr lang="en-US" sz="3500" b="1" spc="300" dirty="0">
                <a:solidFill>
                  <a:srgbClr val="FFC000"/>
                </a:solidFill>
                <a:effectLst>
                  <a:outerShdw blurRad="38100" dist="38100" dir="2700000" algn="tl">
                    <a:srgbClr val="000000">
                      <a:alpha val="43137"/>
                    </a:srgbClr>
                  </a:outerShdw>
                </a:effectLst>
              </a:rPr>
              <a:t>HE IS THE ONE WHO CALLS HIS SERVANTS:</a:t>
            </a:r>
            <a:r>
              <a:rPr lang="en-US" sz="3500" dirty="0">
                <a:solidFill>
                  <a:schemeClr val="bg1"/>
                </a:solidFill>
              </a:rPr>
              <a:t> </a:t>
            </a:r>
            <a:r>
              <a:rPr lang="en-US" sz="3500" b="1" spc="300" dirty="0">
                <a:solidFill>
                  <a:srgbClr val="FFFF00"/>
                </a:solidFill>
                <a:effectLst>
                  <a:outerShdw blurRad="38100" dist="38100" dir="2700000" algn="tl">
                    <a:srgbClr val="000000">
                      <a:alpha val="43137"/>
                    </a:srgbClr>
                  </a:outerShdw>
                </a:effectLst>
              </a:rPr>
              <a:t>Matthew 4:18-22,</a:t>
            </a:r>
            <a:r>
              <a:rPr lang="en-US" sz="3500" b="1" spc="300" dirty="0">
                <a:solidFill>
                  <a:schemeClr val="bg1"/>
                </a:solidFill>
                <a:effectLst>
                  <a:outerShdw blurRad="38100" dist="38100" dir="2700000" algn="tl">
                    <a:srgbClr val="000000">
                      <a:alpha val="43137"/>
                    </a:srgbClr>
                  </a:outerShdw>
                </a:effectLst>
              </a:rPr>
              <a:t> </a:t>
            </a:r>
            <a:r>
              <a:rPr lang="en-US" sz="3500" b="1" spc="300" dirty="0">
                <a:solidFill>
                  <a:srgbClr val="FFFF00"/>
                </a:solidFill>
                <a:effectLst>
                  <a:outerShdw blurRad="38100" dist="38100" dir="2700000" algn="tl">
                    <a:srgbClr val="000000">
                      <a:alpha val="43137"/>
                    </a:srgbClr>
                  </a:outerShdw>
                </a:effectLst>
              </a:rPr>
              <a:t>John 15:16, John 1:35-35.</a:t>
            </a:r>
            <a:r>
              <a:rPr lang="en-US" sz="3500" dirty="0">
                <a:solidFill>
                  <a:schemeClr val="bg1"/>
                </a:solidFill>
              </a:rPr>
              <a:t>  </a:t>
            </a:r>
          </a:p>
          <a:p>
            <a:pPr algn="just"/>
            <a:r>
              <a:rPr lang="en-US" sz="3500" dirty="0">
                <a:solidFill>
                  <a:schemeClr val="bg1"/>
                </a:solidFill>
              </a:rPr>
              <a:t> Don’t force yourself into any office you are not       called into. </a:t>
            </a:r>
            <a:r>
              <a:rPr lang="en-US" sz="3500" b="1" dirty="0">
                <a:solidFill>
                  <a:srgbClr val="FFFF00"/>
                </a:solidFill>
                <a:effectLst>
                  <a:outerShdw blurRad="38100" dist="38100" dir="2700000" algn="tl">
                    <a:srgbClr val="000000">
                      <a:alpha val="43137"/>
                    </a:srgbClr>
                  </a:outerShdw>
                </a:effectLst>
              </a:rPr>
              <a:t>Matthew 20:20-28</a:t>
            </a:r>
            <a:endParaRPr lang="en-GB" sz="3500" b="1" dirty="0">
              <a:solidFill>
                <a:srgbClr val="FFFF00"/>
              </a:solidFill>
              <a:effectLst>
                <a:outerShdw blurRad="38100" dist="38100" dir="2700000" algn="tl">
                  <a:srgbClr val="000000">
                    <a:alpha val="43137"/>
                  </a:srgbClr>
                </a:outerShdw>
              </a:effectLst>
            </a:endParaRPr>
          </a:p>
        </p:txBody>
      </p:sp>
    </p:spTree>
    <p:extLst>
      <p:ext uri="{BB962C8B-B14F-4D97-AF65-F5344CB8AC3E}">
        <p14:creationId xmlns="" xmlns:p14="http://schemas.microsoft.com/office/powerpoint/2010/main" val="26399543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 xmlns:a16="http://schemas.microsoft.com/office/drawing/2014/main" id="{B202EB02-5D00-1A3E-3283-FA75D4518CC6}"/>
            </a:ext>
          </a:extLst>
        </p:cNvPr>
        <p:cNvGrpSpPr/>
        <p:nvPr/>
      </p:nvGrpSpPr>
      <p:grpSpPr>
        <a:xfrm>
          <a:off x="0" y="0"/>
          <a:ext cx="0" cy="0"/>
          <a:chOff x="0" y="0"/>
          <a:chExt cx="0" cy="0"/>
        </a:xfrm>
      </p:grpSpPr>
      <p:sp>
        <p:nvSpPr>
          <p:cNvPr id="6" name="Content Placeholder 2">
            <a:extLst>
              <a:ext uri="{FF2B5EF4-FFF2-40B4-BE49-F238E27FC236}">
                <a16:creationId xmlns="" xmlns:a16="http://schemas.microsoft.com/office/drawing/2014/main" id="{CA6AE16F-A7F0-1E11-48EE-4BA7A12554FF}"/>
              </a:ext>
            </a:extLst>
          </p:cNvPr>
          <p:cNvSpPr txBox="1"/>
          <p:nvPr/>
        </p:nvSpPr>
        <p:spPr>
          <a:xfrm>
            <a:off x="52576" y="900411"/>
            <a:ext cx="8862739" cy="3104919"/>
          </a:xfrm>
          <a:prstGeom prst="rect">
            <a:avLst/>
          </a:prstGeom>
        </p:spPr>
        <p:txBody>
          <a:bodyPr vert="horz" lIns="68580" tIns="34290" rIns="68580" bIns="34290" rtlCol="0">
            <a:noAutofit/>
          </a:bodyPr>
          <a:lstStyle/>
          <a:p>
            <a:pPr lvl="0" algn="just">
              <a:lnSpc>
                <a:spcPct val="80000"/>
              </a:lnSpc>
              <a:spcBef>
                <a:spcPts val="750"/>
              </a:spcBef>
            </a:pPr>
            <a:endParaRPr kumimoji="0" lang="en-GB" sz="4800" b="0"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mn-lt"/>
              <a:ea typeface="+mn-ea"/>
              <a:cs typeface="+mn-cs"/>
            </a:endParaRPr>
          </a:p>
        </p:txBody>
      </p:sp>
      <p:sp>
        <p:nvSpPr>
          <p:cNvPr id="4" name="Title 1">
            <a:extLst>
              <a:ext uri="{FF2B5EF4-FFF2-40B4-BE49-F238E27FC236}">
                <a16:creationId xmlns="" xmlns:a16="http://schemas.microsoft.com/office/drawing/2014/main" id="{19F221AB-8D42-AEDE-70D1-C4656626F9D8}"/>
              </a:ext>
            </a:extLst>
          </p:cNvPr>
          <p:cNvSpPr txBox="1"/>
          <p:nvPr/>
        </p:nvSpPr>
        <p:spPr>
          <a:xfrm>
            <a:off x="52575" y="55706"/>
            <a:ext cx="4376753" cy="541964"/>
          </a:xfrm>
          <a:prstGeom prst="rect">
            <a:avLst/>
          </a:prstGeom>
        </p:spPr>
        <p:txBody>
          <a:bodyPr vert="horz" lIns="68580" tIns="34290" rIns="68580" bIns="34290" rtlCol="0" anchor="ctr">
            <a:noAutofit/>
          </a:bodyPr>
          <a:lstStyle/>
          <a:p>
            <a:pPr lvl="0" algn="ctr">
              <a:lnSpc>
                <a:spcPct val="90000"/>
              </a:lnSpc>
              <a:spcBef>
                <a:spcPct val="0"/>
              </a:spcBef>
            </a:pPr>
            <a:r>
              <a:rPr lang="en-GB" sz="3000" b="1" dirty="0">
                <a:solidFill>
                  <a:srgbClr val="FFC000"/>
                </a:solidFill>
                <a:effectLst>
                  <a:outerShdw blurRad="38100" dist="38100" dir="2700000" algn="tl">
                    <a:srgbClr val="000000">
                      <a:alpha val="43137"/>
                    </a:srgbClr>
                  </a:outerShdw>
                </a:effectLst>
                <a:latin typeface="Copperplate Gothic Bold" panose="020E0705020206020404" pitchFamily="34" charset="0"/>
                <a:ea typeface="+mj-ea"/>
                <a:cs typeface="+mj-cs"/>
              </a:rPr>
              <a:t>  </a:t>
            </a:r>
            <a:endParaRPr kumimoji="0" lang="en-US" sz="3000" b="1" i="0" u="none" strike="noStrike" kern="1200" cap="none" spc="0" normalizeH="0" baseline="0" noProof="0" dirty="0">
              <a:ln>
                <a:noFill/>
              </a:ln>
              <a:solidFill>
                <a:srgbClr val="FFC000"/>
              </a:solidFill>
              <a:effectLst>
                <a:outerShdw blurRad="38100" dist="38100" dir="2700000" algn="tl">
                  <a:srgbClr val="000000">
                    <a:alpha val="43137"/>
                  </a:srgbClr>
                </a:outerShdw>
              </a:effectLst>
              <a:uLnTx/>
              <a:uFillTx/>
              <a:latin typeface="Copperplate Gothic Bold" panose="020E0705020206020404" pitchFamily="34" charset="0"/>
              <a:ea typeface="+mj-ea"/>
              <a:cs typeface="+mj-cs"/>
            </a:endParaRPr>
          </a:p>
        </p:txBody>
      </p:sp>
      <p:sp>
        <p:nvSpPr>
          <p:cNvPr id="8" name="Content Placeholder 2">
            <a:extLst>
              <a:ext uri="{FF2B5EF4-FFF2-40B4-BE49-F238E27FC236}">
                <a16:creationId xmlns="" xmlns:a16="http://schemas.microsoft.com/office/drawing/2014/main" id="{342116D5-5399-C927-754F-F50A9A93CBC4}"/>
              </a:ext>
            </a:extLst>
          </p:cNvPr>
          <p:cNvSpPr txBox="1"/>
          <p:nvPr/>
        </p:nvSpPr>
        <p:spPr>
          <a:xfrm>
            <a:off x="52575" y="773366"/>
            <a:ext cx="8906765" cy="4314427"/>
          </a:xfrm>
          <a:prstGeom prst="rect">
            <a:avLst/>
          </a:prstGeom>
        </p:spPr>
        <p:txBody>
          <a:bodyPr vert="horz" lIns="68580" tIns="34290" rIns="68580" bIns="34290" rtlCol="0">
            <a:noAutofit/>
          </a:bodyPr>
          <a:lstStyle/>
          <a:p>
            <a:pPr lvl="0" algn="just">
              <a:lnSpc>
                <a:spcPct val="80000"/>
              </a:lnSpc>
              <a:spcBef>
                <a:spcPts val="750"/>
              </a:spcBef>
            </a:pPr>
            <a:endParaRPr kumimoji="0" lang="en-GB" sz="2800" b="0"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mn-lt"/>
              <a:ea typeface="+mn-ea"/>
              <a:cs typeface="+mn-cs"/>
            </a:endParaRPr>
          </a:p>
        </p:txBody>
      </p:sp>
      <p:sp>
        <p:nvSpPr>
          <p:cNvPr id="7" name="TextBox 6">
            <a:extLst>
              <a:ext uri="{FF2B5EF4-FFF2-40B4-BE49-F238E27FC236}">
                <a16:creationId xmlns="" xmlns:a16="http://schemas.microsoft.com/office/drawing/2014/main" id="{E0319D9A-8112-BBBB-1D12-2E0A8A93691A}"/>
              </a:ext>
            </a:extLst>
          </p:cNvPr>
          <p:cNvSpPr txBox="1"/>
          <p:nvPr/>
        </p:nvSpPr>
        <p:spPr>
          <a:xfrm>
            <a:off x="52574" y="326688"/>
            <a:ext cx="9091426" cy="4939814"/>
          </a:xfrm>
          <a:prstGeom prst="rect">
            <a:avLst/>
          </a:prstGeom>
          <a:noFill/>
        </p:spPr>
        <p:txBody>
          <a:bodyPr wrap="square" rtlCol="0">
            <a:spAutoFit/>
          </a:bodyPr>
          <a:lstStyle/>
          <a:p>
            <a:pPr algn="just"/>
            <a:r>
              <a:rPr lang="en-US" sz="3500" b="1" dirty="0" smtClean="0">
                <a:solidFill>
                  <a:srgbClr val="FFC000"/>
                </a:solidFill>
                <a:effectLst>
                  <a:outerShdw blurRad="38100" dist="38100" dir="2700000" algn="tl">
                    <a:srgbClr val="000000">
                      <a:alpha val="43137"/>
                    </a:srgbClr>
                  </a:outerShdw>
                </a:effectLst>
              </a:rPr>
              <a:t>2) GOD </a:t>
            </a:r>
            <a:r>
              <a:rPr lang="en-US" sz="3500" b="1" dirty="0">
                <a:solidFill>
                  <a:srgbClr val="FFC000"/>
                </a:solidFill>
                <a:effectLst>
                  <a:outerShdw blurRad="38100" dist="38100" dir="2700000" algn="tl">
                    <a:srgbClr val="000000">
                      <a:alpha val="43137"/>
                    </a:srgbClr>
                  </a:outerShdw>
                </a:effectLst>
              </a:rPr>
              <a:t>REVEALS HIMSELF TO THOSE HE CALLS:</a:t>
            </a:r>
            <a:r>
              <a:rPr lang="en-US" sz="3500" dirty="0">
                <a:solidFill>
                  <a:schemeClr val="bg1"/>
                </a:solidFill>
              </a:rPr>
              <a:t> He causes you to know him according to </a:t>
            </a:r>
            <a:r>
              <a:rPr lang="en-US" sz="3500" b="1" dirty="0">
                <a:solidFill>
                  <a:srgbClr val="FFFF00"/>
                </a:solidFill>
                <a:effectLst>
                  <a:outerShdw blurRad="38100" dist="38100" dir="2700000" algn="tl">
                    <a:srgbClr val="000000">
                      <a:alpha val="43137"/>
                    </a:srgbClr>
                  </a:outerShdw>
                </a:effectLst>
              </a:rPr>
              <a:t>Hebrews 11:6 </a:t>
            </a:r>
            <a:r>
              <a:rPr lang="en-US" sz="3500" dirty="0">
                <a:solidFill>
                  <a:schemeClr val="bg1"/>
                </a:solidFill>
              </a:rPr>
              <a:t>(by revelation). He causes you to understand his ways which in turns makes your service acceptable, </a:t>
            </a:r>
            <a:r>
              <a:rPr lang="en-US" sz="3500" b="1" dirty="0" err="1">
                <a:solidFill>
                  <a:srgbClr val="FFFF00"/>
                </a:solidFill>
                <a:effectLst>
                  <a:outerShdw blurRad="38100" dist="38100" dir="2700000" algn="tl">
                    <a:srgbClr val="000000">
                      <a:alpha val="43137"/>
                    </a:srgbClr>
                  </a:outerShdw>
                </a:effectLst>
              </a:rPr>
              <a:t>Psa</a:t>
            </a:r>
            <a:r>
              <a:rPr lang="en-US" sz="3500" b="1" dirty="0">
                <a:solidFill>
                  <a:srgbClr val="FFFF00"/>
                </a:solidFill>
                <a:effectLst>
                  <a:outerShdw blurRad="38100" dist="38100" dir="2700000" algn="tl">
                    <a:srgbClr val="000000">
                      <a:alpha val="43137"/>
                    </a:srgbClr>
                  </a:outerShdw>
                </a:effectLst>
              </a:rPr>
              <a:t> 103:7, Gen 4:3-5, 1 Sam 15:1-23, Mark 9:2-8.</a:t>
            </a:r>
            <a:r>
              <a:rPr lang="en-US" sz="3500" dirty="0">
                <a:solidFill>
                  <a:schemeClr val="bg1"/>
                </a:solidFill>
              </a:rPr>
              <a:t> When people don't know the ways of God, they can do anything thinking they are doing God a service. Let's learn from the story of Cain and Saul.</a:t>
            </a:r>
            <a:endParaRPr lang="en-GB" sz="3500" dirty="0">
              <a:solidFill>
                <a:schemeClr val="bg1"/>
              </a:solidFill>
            </a:endParaRPr>
          </a:p>
        </p:txBody>
      </p:sp>
    </p:spTree>
    <p:extLst>
      <p:ext uri="{BB962C8B-B14F-4D97-AF65-F5344CB8AC3E}">
        <p14:creationId xmlns="" xmlns:p14="http://schemas.microsoft.com/office/powerpoint/2010/main" val="9657056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 xmlns:a16="http://schemas.microsoft.com/office/drawing/2014/main" id="{B6060B6D-1901-D9A4-CEB1-E1BD69F64E3E}"/>
            </a:ext>
          </a:extLst>
        </p:cNvPr>
        <p:cNvGrpSpPr/>
        <p:nvPr/>
      </p:nvGrpSpPr>
      <p:grpSpPr>
        <a:xfrm>
          <a:off x="0" y="0"/>
          <a:ext cx="0" cy="0"/>
          <a:chOff x="0" y="0"/>
          <a:chExt cx="0" cy="0"/>
        </a:xfrm>
      </p:grpSpPr>
      <p:sp>
        <p:nvSpPr>
          <p:cNvPr id="6" name="Content Placeholder 2">
            <a:extLst>
              <a:ext uri="{FF2B5EF4-FFF2-40B4-BE49-F238E27FC236}">
                <a16:creationId xmlns="" xmlns:a16="http://schemas.microsoft.com/office/drawing/2014/main" id="{2E41548A-627A-5EFB-AE4D-75C7BA7295E8}"/>
              </a:ext>
            </a:extLst>
          </p:cNvPr>
          <p:cNvSpPr txBox="1"/>
          <p:nvPr/>
        </p:nvSpPr>
        <p:spPr>
          <a:xfrm>
            <a:off x="52576" y="900411"/>
            <a:ext cx="8862739" cy="3104919"/>
          </a:xfrm>
          <a:prstGeom prst="rect">
            <a:avLst/>
          </a:prstGeom>
        </p:spPr>
        <p:txBody>
          <a:bodyPr vert="horz" lIns="68580" tIns="34290" rIns="68580" bIns="34290" rtlCol="0">
            <a:noAutofit/>
          </a:bodyPr>
          <a:lstStyle/>
          <a:p>
            <a:pPr lvl="0" algn="just">
              <a:lnSpc>
                <a:spcPct val="80000"/>
              </a:lnSpc>
              <a:spcBef>
                <a:spcPts val="750"/>
              </a:spcBef>
            </a:pPr>
            <a:endParaRPr kumimoji="0" lang="en-GB" sz="4800" b="0"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mn-lt"/>
              <a:ea typeface="+mn-ea"/>
              <a:cs typeface="+mn-cs"/>
            </a:endParaRPr>
          </a:p>
        </p:txBody>
      </p:sp>
      <p:sp>
        <p:nvSpPr>
          <p:cNvPr id="4" name="Title 1">
            <a:extLst>
              <a:ext uri="{FF2B5EF4-FFF2-40B4-BE49-F238E27FC236}">
                <a16:creationId xmlns="" xmlns:a16="http://schemas.microsoft.com/office/drawing/2014/main" id="{58BE7E78-418C-41FE-7190-338B1F39964D}"/>
              </a:ext>
            </a:extLst>
          </p:cNvPr>
          <p:cNvSpPr txBox="1"/>
          <p:nvPr/>
        </p:nvSpPr>
        <p:spPr>
          <a:xfrm>
            <a:off x="52575" y="55706"/>
            <a:ext cx="4376753" cy="541964"/>
          </a:xfrm>
          <a:prstGeom prst="rect">
            <a:avLst/>
          </a:prstGeom>
        </p:spPr>
        <p:txBody>
          <a:bodyPr vert="horz" lIns="68580" tIns="34290" rIns="68580" bIns="34290" rtlCol="0" anchor="ctr">
            <a:noAutofit/>
          </a:bodyPr>
          <a:lstStyle/>
          <a:p>
            <a:pPr lvl="0" algn="ctr">
              <a:lnSpc>
                <a:spcPct val="90000"/>
              </a:lnSpc>
              <a:spcBef>
                <a:spcPct val="0"/>
              </a:spcBef>
            </a:pPr>
            <a:r>
              <a:rPr lang="en-GB" sz="3000" b="1" dirty="0">
                <a:solidFill>
                  <a:srgbClr val="FFC000"/>
                </a:solidFill>
                <a:effectLst>
                  <a:outerShdw blurRad="38100" dist="38100" dir="2700000" algn="tl">
                    <a:srgbClr val="000000">
                      <a:alpha val="43137"/>
                    </a:srgbClr>
                  </a:outerShdw>
                </a:effectLst>
                <a:latin typeface="Copperplate Gothic Bold" panose="020E0705020206020404" pitchFamily="34" charset="0"/>
                <a:ea typeface="+mj-ea"/>
                <a:cs typeface="+mj-cs"/>
              </a:rPr>
              <a:t>  </a:t>
            </a:r>
            <a:endParaRPr kumimoji="0" lang="en-US" sz="3000" b="1" i="0" u="none" strike="noStrike" kern="1200" cap="none" spc="0" normalizeH="0" baseline="0" noProof="0" dirty="0">
              <a:ln>
                <a:noFill/>
              </a:ln>
              <a:solidFill>
                <a:srgbClr val="FFC000"/>
              </a:solidFill>
              <a:effectLst>
                <a:outerShdw blurRad="38100" dist="38100" dir="2700000" algn="tl">
                  <a:srgbClr val="000000">
                    <a:alpha val="43137"/>
                  </a:srgbClr>
                </a:outerShdw>
              </a:effectLst>
              <a:uLnTx/>
              <a:uFillTx/>
              <a:latin typeface="Copperplate Gothic Bold" panose="020E0705020206020404" pitchFamily="34" charset="0"/>
              <a:ea typeface="+mj-ea"/>
              <a:cs typeface="+mj-cs"/>
            </a:endParaRPr>
          </a:p>
        </p:txBody>
      </p:sp>
      <p:sp>
        <p:nvSpPr>
          <p:cNvPr id="8" name="Content Placeholder 2">
            <a:extLst>
              <a:ext uri="{FF2B5EF4-FFF2-40B4-BE49-F238E27FC236}">
                <a16:creationId xmlns="" xmlns:a16="http://schemas.microsoft.com/office/drawing/2014/main" id="{0EB1088F-4867-9B7E-92BA-A4E8C549F1DB}"/>
              </a:ext>
            </a:extLst>
          </p:cNvPr>
          <p:cNvSpPr txBox="1"/>
          <p:nvPr/>
        </p:nvSpPr>
        <p:spPr>
          <a:xfrm>
            <a:off x="52575" y="773366"/>
            <a:ext cx="8906765" cy="4314427"/>
          </a:xfrm>
          <a:prstGeom prst="rect">
            <a:avLst/>
          </a:prstGeom>
        </p:spPr>
        <p:txBody>
          <a:bodyPr vert="horz" lIns="68580" tIns="34290" rIns="68580" bIns="34290" rtlCol="0">
            <a:noAutofit/>
          </a:bodyPr>
          <a:lstStyle/>
          <a:p>
            <a:pPr lvl="0" algn="just">
              <a:lnSpc>
                <a:spcPct val="80000"/>
              </a:lnSpc>
              <a:spcBef>
                <a:spcPts val="750"/>
              </a:spcBef>
            </a:pPr>
            <a:endParaRPr kumimoji="0" lang="en-GB" sz="2800" b="0"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mn-lt"/>
              <a:ea typeface="+mn-ea"/>
              <a:cs typeface="+mn-cs"/>
            </a:endParaRPr>
          </a:p>
        </p:txBody>
      </p:sp>
      <p:sp>
        <p:nvSpPr>
          <p:cNvPr id="7" name="TextBox 6">
            <a:extLst>
              <a:ext uri="{FF2B5EF4-FFF2-40B4-BE49-F238E27FC236}">
                <a16:creationId xmlns="" xmlns:a16="http://schemas.microsoft.com/office/drawing/2014/main" id="{4F76D9F2-E173-4D64-1B4F-6C99DAF95499}"/>
              </a:ext>
            </a:extLst>
          </p:cNvPr>
          <p:cNvSpPr txBox="1"/>
          <p:nvPr/>
        </p:nvSpPr>
        <p:spPr>
          <a:xfrm>
            <a:off x="0" y="203686"/>
            <a:ext cx="9091426" cy="4939814"/>
          </a:xfrm>
          <a:prstGeom prst="rect">
            <a:avLst/>
          </a:prstGeom>
          <a:noFill/>
        </p:spPr>
        <p:txBody>
          <a:bodyPr wrap="square" rtlCol="0">
            <a:spAutoFit/>
          </a:bodyPr>
          <a:lstStyle/>
          <a:p>
            <a:pPr algn="just"/>
            <a:r>
              <a:rPr lang="en-US" sz="3500" b="1" dirty="0" smtClean="0">
                <a:solidFill>
                  <a:srgbClr val="FFC000"/>
                </a:solidFill>
                <a:effectLst>
                  <a:outerShdw blurRad="38100" dist="38100" dir="2700000" algn="tl">
                    <a:srgbClr val="000000">
                      <a:alpha val="43137"/>
                    </a:srgbClr>
                  </a:outerShdw>
                </a:effectLst>
              </a:rPr>
              <a:t>3) OBEDIENCE</a:t>
            </a:r>
            <a:r>
              <a:rPr lang="en-US" sz="3500" b="1" dirty="0">
                <a:solidFill>
                  <a:srgbClr val="FFC000"/>
                </a:solidFill>
                <a:effectLst>
                  <a:outerShdw blurRad="38100" dist="38100" dir="2700000" algn="tl">
                    <a:srgbClr val="000000">
                      <a:alpha val="43137"/>
                    </a:srgbClr>
                  </a:outerShdw>
                </a:effectLst>
              </a:rPr>
              <a:t>:</a:t>
            </a:r>
            <a:r>
              <a:rPr lang="en-US" sz="3500" dirty="0">
                <a:solidFill>
                  <a:schemeClr val="bg1"/>
                </a:solidFill>
              </a:rPr>
              <a:t> It is a great principle to making your service acceptable unto God. Note, I am not talking about the ten commandments as recorded in </a:t>
            </a:r>
            <a:r>
              <a:rPr lang="en-US" sz="3500" b="1" dirty="0">
                <a:solidFill>
                  <a:srgbClr val="FFFF00"/>
                </a:solidFill>
                <a:effectLst>
                  <a:outerShdw blurRad="38100" dist="38100" dir="2700000" algn="tl">
                    <a:srgbClr val="000000">
                      <a:alpha val="43137"/>
                    </a:srgbClr>
                  </a:outerShdw>
                </a:effectLst>
              </a:rPr>
              <a:t>Deut. </a:t>
            </a:r>
            <a:r>
              <a:rPr lang="en-US" sz="3500" b="1" dirty="0" smtClean="0">
                <a:solidFill>
                  <a:srgbClr val="FFFF00"/>
                </a:solidFill>
                <a:effectLst>
                  <a:outerShdw blurRad="38100" dist="38100" dir="2700000" algn="tl">
                    <a:srgbClr val="000000">
                      <a:alpha val="43137"/>
                    </a:srgbClr>
                  </a:outerShdw>
                </a:effectLst>
              </a:rPr>
              <a:t>5 </a:t>
            </a:r>
            <a:r>
              <a:rPr lang="en-US" sz="3500" dirty="0">
                <a:solidFill>
                  <a:schemeClr val="bg1"/>
                </a:solidFill>
              </a:rPr>
              <a:t>rather obedience to his word in </a:t>
            </a:r>
            <a:r>
              <a:rPr lang="en-US" sz="3500" dirty="0" smtClean="0">
                <a:solidFill>
                  <a:schemeClr val="bg1"/>
                </a:solidFill>
              </a:rPr>
              <a:t>general. </a:t>
            </a:r>
            <a:r>
              <a:rPr lang="en-US" sz="3500" b="1" dirty="0">
                <a:solidFill>
                  <a:srgbClr val="FFFF00"/>
                </a:solidFill>
                <a:effectLst>
                  <a:outerShdw blurRad="38100" dist="38100" dir="2700000" algn="tl">
                    <a:srgbClr val="000000">
                      <a:alpha val="43137"/>
                    </a:srgbClr>
                  </a:outerShdw>
                </a:effectLst>
              </a:rPr>
              <a:t>Mark 10:17-27, John 8:28-31</a:t>
            </a:r>
            <a:r>
              <a:rPr lang="en-US" sz="3500" dirty="0">
                <a:solidFill>
                  <a:schemeClr val="bg1"/>
                </a:solidFill>
              </a:rPr>
              <a:t> </a:t>
            </a:r>
            <a:endParaRPr lang="en-US" sz="3500" dirty="0" smtClean="0">
              <a:solidFill>
                <a:schemeClr val="bg1"/>
              </a:solidFill>
            </a:endParaRPr>
          </a:p>
          <a:p>
            <a:pPr algn="just"/>
            <a:r>
              <a:rPr lang="en-US" sz="3500" dirty="0" smtClean="0">
                <a:solidFill>
                  <a:schemeClr val="bg1"/>
                </a:solidFill>
              </a:rPr>
              <a:t>The </a:t>
            </a:r>
            <a:r>
              <a:rPr lang="en-US" sz="3500" dirty="0">
                <a:solidFill>
                  <a:schemeClr val="bg1"/>
                </a:solidFill>
              </a:rPr>
              <a:t>word of God has been </a:t>
            </a:r>
            <a:r>
              <a:rPr lang="en-US" sz="3500" dirty="0" smtClean="0">
                <a:solidFill>
                  <a:schemeClr val="bg1"/>
                </a:solidFill>
              </a:rPr>
              <a:t>abandoned. </a:t>
            </a:r>
            <a:r>
              <a:rPr lang="en-US" sz="3500" dirty="0">
                <a:solidFill>
                  <a:schemeClr val="bg1"/>
                </a:solidFill>
              </a:rPr>
              <a:t>T</a:t>
            </a:r>
            <a:r>
              <a:rPr lang="en-US" sz="3500" dirty="0" smtClean="0">
                <a:solidFill>
                  <a:schemeClr val="bg1"/>
                </a:solidFill>
              </a:rPr>
              <a:t>he </a:t>
            </a:r>
            <a:r>
              <a:rPr lang="en-US" sz="3500" dirty="0">
                <a:solidFill>
                  <a:schemeClr val="bg1"/>
                </a:solidFill>
              </a:rPr>
              <a:t>core teaching of our Lord Jesus handed to the apostles, has been abandoned. Men are giving heed to seducing spirits, </a:t>
            </a:r>
            <a:r>
              <a:rPr lang="en-US" sz="3500" b="1" dirty="0">
                <a:solidFill>
                  <a:srgbClr val="FFFF00"/>
                </a:solidFill>
                <a:effectLst>
                  <a:outerShdw blurRad="38100" dist="38100" dir="2700000" algn="tl">
                    <a:srgbClr val="000000">
                      <a:alpha val="43137"/>
                    </a:srgbClr>
                  </a:outerShdw>
                </a:effectLst>
              </a:rPr>
              <a:t>1 Tim 4:1-7.</a:t>
            </a:r>
            <a:endParaRPr lang="en-GB" sz="3500" b="1" dirty="0">
              <a:solidFill>
                <a:srgbClr val="FFFF00"/>
              </a:solidFill>
              <a:effectLst>
                <a:outerShdw blurRad="38100" dist="38100" dir="2700000" algn="tl">
                  <a:srgbClr val="000000">
                    <a:alpha val="43137"/>
                  </a:srgbClr>
                </a:outerShdw>
              </a:effectLst>
            </a:endParaRPr>
          </a:p>
        </p:txBody>
      </p:sp>
    </p:spTree>
    <p:extLst>
      <p:ext uri="{BB962C8B-B14F-4D97-AF65-F5344CB8AC3E}">
        <p14:creationId xmlns="" xmlns:p14="http://schemas.microsoft.com/office/powerpoint/2010/main" val="40096749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 xmlns:a16="http://schemas.microsoft.com/office/drawing/2014/main" id="{347A34B8-7776-5A8E-7C17-5F85427275EA}"/>
            </a:ext>
          </a:extLst>
        </p:cNvPr>
        <p:cNvGrpSpPr/>
        <p:nvPr/>
      </p:nvGrpSpPr>
      <p:grpSpPr>
        <a:xfrm>
          <a:off x="0" y="0"/>
          <a:ext cx="0" cy="0"/>
          <a:chOff x="0" y="0"/>
          <a:chExt cx="0" cy="0"/>
        </a:xfrm>
      </p:grpSpPr>
      <p:sp>
        <p:nvSpPr>
          <p:cNvPr id="3" name="Subtitle 2">
            <a:extLst>
              <a:ext uri="{FF2B5EF4-FFF2-40B4-BE49-F238E27FC236}">
                <a16:creationId xmlns="" xmlns:a16="http://schemas.microsoft.com/office/drawing/2014/main" id="{110FBC57-0A0D-6E7C-1AD8-76EF49AC57A9}"/>
              </a:ext>
            </a:extLst>
          </p:cNvPr>
          <p:cNvSpPr>
            <a:spLocks noGrp="1"/>
          </p:cNvSpPr>
          <p:nvPr>
            <p:ph type="subTitle" idx="1"/>
          </p:nvPr>
        </p:nvSpPr>
        <p:spPr>
          <a:xfrm>
            <a:off x="-413056" y="161925"/>
            <a:ext cx="9985513" cy="5264869"/>
          </a:xfrm>
        </p:spPr>
        <p:txBody>
          <a:bodyPr>
            <a:normAutofit/>
          </a:bodyPr>
          <a:lstStyle/>
          <a:p>
            <a:pPr>
              <a:lnSpc>
                <a:spcPct val="130000"/>
              </a:lnSpc>
            </a:pPr>
            <a:r>
              <a:rPr lang="en-US" sz="6600" b="1" dirty="0">
                <a:solidFill>
                  <a:srgbClr val="FFC000"/>
                </a:solidFill>
                <a:effectLst>
                  <a:outerShdw blurRad="38100" dist="38100" dir="2700000" algn="tl">
                    <a:srgbClr val="000000">
                      <a:alpha val="43137"/>
                    </a:srgbClr>
                  </a:outerShdw>
                </a:effectLst>
                <a:latin typeface="Copperplate Gothic Bold" panose="020E0705020206020404" pitchFamily="34" charset="0"/>
              </a:rPr>
              <a:t>PART 2</a:t>
            </a:r>
          </a:p>
          <a:p>
            <a:pPr>
              <a:lnSpc>
                <a:spcPct val="130000"/>
              </a:lnSpc>
            </a:pPr>
            <a:r>
              <a:rPr lang="en-US" sz="6600" b="1" dirty="0">
                <a:solidFill>
                  <a:srgbClr val="FFC000"/>
                </a:solidFill>
                <a:effectLst>
                  <a:outerShdw blurRad="38100" dist="38100" dir="2700000" algn="tl">
                    <a:srgbClr val="000000">
                      <a:alpha val="43137"/>
                    </a:srgbClr>
                  </a:outerShdw>
                </a:effectLst>
                <a:latin typeface="Copperplate Gothic Bold" panose="020E0705020206020404" pitchFamily="34" charset="0"/>
              </a:rPr>
              <a:t>REASON FOR THIS TEACHING</a:t>
            </a:r>
            <a:endParaRPr lang="en-GB" sz="6600" b="1" dirty="0">
              <a:solidFill>
                <a:srgbClr val="FFFF00"/>
              </a:solidFill>
              <a:effectLst>
                <a:outerShdw blurRad="38100" dist="38100" dir="2700000" algn="tl">
                  <a:srgbClr val="000000">
                    <a:alpha val="43137"/>
                  </a:srgbClr>
                </a:outerShdw>
              </a:effectLst>
              <a:latin typeface="Copperplate Gothic Bold" panose="020E0705020206020404" pitchFamily="34" charset="0"/>
            </a:endParaRPr>
          </a:p>
        </p:txBody>
      </p:sp>
    </p:spTree>
    <p:extLst>
      <p:ext uri="{BB962C8B-B14F-4D97-AF65-F5344CB8AC3E}">
        <p14:creationId xmlns="" xmlns:p14="http://schemas.microsoft.com/office/powerpoint/2010/main" val="28421033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 xmlns:a16="http://schemas.microsoft.com/office/drawing/2014/main" id="{4420CB63-E65F-68A2-ADB3-4C2EE75BEA95}"/>
            </a:ext>
          </a:extLst>
        </p:cNvPr>
        <p:cNvGrpSpPr/>
        <p:nvPr/>
      </p:nvGrpSpPr>
      <p:grpSpPr>
        <a:xfrm>
          <a:off x="0" y="0"/>
          <a:ext cx="0" cy="0"/>
          <a:chOff x="0" y="0"/>
          <a:chExt cx="0" cy="0"/>
        </a:xfrm>
      </p:grpSpPr>
      <p:sp>
        <p:nvSpPr>
          <p:cNvPr id="6" name="Content Placeholder 2">
            <a:extLst>
              <a:ext uri="{FF2B5EF4-FFF2-40B4-BE49-F238E27FC236}">
                <a16:creationId xmlns="" xmlns:a16="http://schemas.microsoft.com/office/drawing/2014/main" id="{B8B50597-A8A6-66C1-E73D-EA0AB32E546D}"/>
              </a:ext>
            </a:extLst>
          </p:cNvPr>
          <p:cNvSpPr txBox="1"/>
          <p:nvPr/>
        </p:nvSpPr>
        <p:spPr>
          <a:xfrm>
            <a:off x="52576" y="900411"/>
            <a:ext cx="8862739" cy="3104919"/>
          </a:xfrm>
          <a:prstGeom prst="rect">
            <a:avLst/>
          </a:prstGeom>
        </p:spPr>
        <p:txBody>
          <a:bodyPr vert="horz" lIns="68580" tIns="34290" rIns="68580" bIns="34290" rtlCol="0">
            <a:noAutofit/>
          </a:bodyPr>
          <a:lstStyle/>
          <a:p>
            <a:pPr lvl="0" algn="just">
              <a:lnSpc>
                <a:spcPct val="80000"/>
              </a:lnSpc>
              <a:spcBef>
                <a:spcPts val="750"/>
              </a:spcBef>
            </a:pPr>
            <a:endParaRPr kumimoji="0" lang="en-GB" sz="4800" b="0"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mn-lt"/>
              <a:ea typeface="+mn-ea"/>
              <a:cs typeface="+mn-cs"/>
            </a:endParaRPr>
          </a:p>
        </p:txBody>
      </p:sp>
      <p:sp>
        <p:nvSpPr>
          <p:cNvPr id="4" name="Title 1">
            <a:extLst>
              <a:ext uri="{FF2B5EF4-FFF2-40B4-BE49-F238E27FC236}">
                <a16:creationId xmlns="" xmlns:a16="http://schemas.microsoft.com/office/drawing/2014/main" id="{017A6D1B-3E45-6E11-D9F6-0CCD1AAEBA9A}"/>
              </a:ext>
            </a:extLst>
          </p:cNvPr>
          <p:cNvSpPr txBox="1"/>
          <p:nvPr/>
        </p:nvSpPr>
        <p:spPr>
          <a:xfrm>
            <a:off x="52575" y="55706"/>
            <a:ext cx="4376753" cy="541964"/>
          </a:xfrm>
          <a:prstGeom prst="rect">
            <a:avLst/>
          </a:prstGeom>
        </p:spPr>
        <p:txBody>
          <a:bodyPr vert="horz" lIns="68580" tIns="34290" rIns="68580" bIns="34290" rtlCol="0" anchor="ctr">
            <a:noAutofit/>
          </a:bodyPr>
          <a:lstStyle/>
          <a:p>
            <a:pPr lvl="0" algn="ctr">
              <a:lnSpc>
                <a:spcPct val="90000"/>
              </a:lnSpc>
              <a:spcBef>
                <a:spcPct val="0"/>
              </a:spcBef>
            </a:pPr>
            <a:r>
              <a:rPr lang="en-GB" sz="3000" b="1" dirty="0">
                <a:solidFill>
                  <a:srgbClr val="FFC000"/>
                </a:solidFill>
                <a:effectLst>
                  <a:outerShdw blurRad="38100" dist="38100" dir="2700000" algn="tl">
                    <a:srgbClr val="000000">
                      <a:alpha val="43137"/>
                    </a:srgbClr>
                  </a:outerShdw>
                </a:effectLst>
                <a:latin typeface="Copperplate Gothic Bold" panose="020E0705020206020404" pitchFamily="34" charset="0"/>
                <a:ea typeface="+mj-ea"/>
                <a:cs typeface="+mj-cs"/>
              </a:rPr>
              <a:t>  </a:t>
            </a:r>
            <a:endParaRPr kumimoji="0" lang="en-US" sz="3000" b="1" i="0" u="none" strike="noStrike" kern="1200" cap="none" spc="0" normalizeH="0" baseline="0" noProof="0" dirty="0">
              <a:ln>
                <a:noFill/>
              </a:ln>
              <a:solidFill>
                <a:srgbClr val="FFC000"/>
              </a:solidFill>
              <a:effectLst>
                <a:outerShdw blurRad="38100" dist="38100" dir="2700000" algn="tl">
                  <a:srgbClr val="000000">
                    <a:alpha val="43137"/>
                  </a:srgbClr>
                </a:outerShdw>
              </a:effectLst>
              <a:uLnTx/>
              <a:uFillTx/>
              <a:latin typeface="Copperplate Gothic Bold" panose="020E0705020206020404" pitchFamily="34" charset="0"/>
              <a:ea typeface="+mj-ea"/>
              <a:cs typeface="+mj-cs"/>
            </a:endParaRPr>
          </a:p>
        </p:txBody>
      </p:sp>
      <p:sp>
        <p:nvSpPr>
          <p:cNvPr id="8" name="Content Placeholder 2">
            <a:extLst>
              <a:ext uri="{FF2B5EF4-FFF2-40B4-BE49-F238E27FC236}">
                <a16:creationId xmlns="" xmlns:a16="http://schemas.microsoft.com/office/drawing/2014/main" id="{F2D05D1F-F8A0-7843-2FF6-E29AF008BB6F}"/>
              </a:ext>
            </a:extLst>
          </p:cNvPr>
          <p:cNvSpPr txBox="1"/>
          <p:nvPr/>
        </p:nvSpPr>
        <p:spPr>
          <a:xfrm>
            <a:off x="52575" y="773366"/>
            <a:ext cx="8906765" cy="4314427"/>
          </a:xfrm>
          <a:prstGeom prst="rect">
            <a:avLst/>
          </a:prstGeom>
        </p:spPr>
        <p:txBody>
          <a:bodyPr vert="horz" lIns="68580" tIns="34290" rIns="68580" bIns="34290" rtlCol="0">
            <a:noAutofit/>
          </a:bodyPr>
          <a:lstStyle/>
          <a:p>
            <a:pPr lvl="0" algn="just">
              <a:lnSpc>
                <a:spcPct val="80000"/>
              </a:lnSpc>
              <a:spcBef>
                <a:spcPts val="750"/>
              </a:spcBef>
            </a:pPr>
            <a:endParaRPr kumimoji="0" lang="en-GB" sz="2800" b="0"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mn-lt"/>
              <a:ea typeface="+mn-ea"/>
              <a:cs typeface="+mn-cs"/>
            </a:endParaRPr>
          </a:p>
        </p:txBody>
      </p:sp>
      <p:sp>
        <p:nvSpPr>
          <p:cNvPr id="7" name="TextBox 6">
            <a:extLst>
              <a:ext uri="{FF2B5EF4-FFF2-40B4-BE49-F238E27FC236}">
                <a16:creationId xmlns="" xmlns:a16="http://schemas.microsoft.com/office/drawing/2014/main" id="{7456DD15-2D62-B317-F07B-8E118AF414AE}"/>
              </a:ext>
            </a:extLst>
          </p:cNvPr>
          <p:cNvSpPr txBox="1"/>
          <p:nvPr/>
        </p:nvSpPr>
        <p:spPr>
          <a:xfrm>
            <a:off x="52574" y="326688"/>
            <a:ext cx="9091426" cy="4401205"/>
          </a:xfrm>
          <a:prstGeom prst="rect">
            <a:avLst/>
          </a:prstGeom>
          <a:noFill/>
        </p:spPr>
        <p:txBody>
          <a:bodyPr wrap="square" rtlCol="0">
            <a:spAutoFit/>
          </a:bodyPr>
          <a:lstStyle/>
          <a:p>
            <a:pPr algn="just"/>
            <a:r>
              <a:rPr lang="en-US" sz="3500" dirty="0">
                <a:solidFill>
                  <a:schemeClr val="bg1"/>
                </a:solidFill>
              </a:rPr>
              <a:t>It is because in this age, too many people want to be seen, called and </a:t>
            </a:r>
            <a:r>
              <a:rPr lang="en-US" sz="3500" dirty="0" smtClean="0">
                <a:solidFill>
                  <a:schemeClr val="bg1"/>
                </a:solidFill>
              </a:rPr>
              <a:t>answered. They claim the </a:t>
            </a:r>
            <a:r>
              <a:rPr lang="en-US" sz="3500" dirty="0">
                <a:solidFill>
                  <a:schemeClr val="bg1"/>
                </a:solidFill>
              </a:rPr>
              <a:t>title </a:t>
            </a:r>
            <a:r>
              <a:rPr lang="en-US" sz="3500" i="1" dirty="0">
                <a:solidFill>
                  <a:schemeClr val="bg1"/>
                </a:solidFill>
              </a:rPr>
              <a:t>‘</a:t>
            </a:r>
            <a:r>
              <a:rPr lang="en-US" sz="3500" i="1" dirty="0">
                <a:solidFill>
                  <a:schemeClr val="bg1"/>
                </a:solidFill>
                <a:latin typeface="Aptos Display" panose="020B0004020202020204" pitchFamily="34" charset="0"/>
                <a:cs typeface="Dubai Light" panose="020B0303030403030204" pitchFamily="34" charset="-78"/>
              </a:rPr>
              <a:t>MAN OF GOD’</a:t>
            </a:r>
            <a:r>
              <a:rPr lang="en-US" sz="3500" dirty="0">
                <a:solidFill>
                  <a:schemeClr val="bg1"/>
                </a:solidFill>
              </a:rPr>
              <a:t>. As a result, they have acquired  themselves titles (traditional, political and ecclesiastical), a lot of attachments to their names and have succeeded in intimidating the flock which the Bible is against, </a:t>
            </a:r>
            <a:r>
              <a:rPr lang="en-US" sz="3500" b="1" dirty="0">
                <a:solidFill>
                  <a:srgbClr val="FFFF00"/>
                </a:solidFill>
                <a:effectLst>
                  <a:outerShdw blurRad="38100" dist="38100" dir="2700000" algn="tl">
                    <a:srgbClr val="000000">
                      <a:alpha val="43137"/>
                    </a:srgbClr>
                  </a:outerShdw>
                </a:effectLst>
              </a:rPr>
              <a:t>Matthew 23:5, Revelation 2:15.</a:t>
            </a:r>
            <a:endParaRPr lang="en-GB" sz="3500" b="1" dirty="0">
              <a:solidFill>
                <a:srgbClr val="FFFF00"/>
              </a:solidFill>
              <a:effectLst>
                <a:outerShdw blurRad="38100" dist="38100" dir="2700000" algn="tl">
                  <a:srgbClr val="000000">
                    <a:alpha val="43137"/>
                  </a:srgbClr>
                </a:outerShdw>
              </a:effectLst>
            </a:endParaRPr>
          </a:p>
        </p:txBody>
      </p:sp>
    </p:spTree>
    <p:extLst>
      <p:ext uri="{BB962C8B-B14F-4D97-AF65-F5344CB8AC3E}">
        <p14:creationId xmlns="" xmlns:p14="http://schemas.microsoft.com/office/powerpoint/2010/main" val="201330681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THE MINISTRY OF AHIMAAZ</Template>
  <TotalTime>906</TotalTime>
  <Words>869</Words>
  <Application>Microsoft Office PowerPoint</Application>
  <PresentationFormat>On-screen Show (16:9)</PresentationFormat>
  <Paragraphs>44</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Emmanuel Phillip</dc:creator>
  <cp:lastModifiedBy>User1</cp:lastModifiedBy>
  <cp:revision>23</cp:revision>
  <dcterms:created xsi:type="dcterms:W3CDTF">2024-09-28T20:05:55Z</dcterms:created>
  <dcterms:modified xsi:type="dcterms:W3CDTF">2025-10-12T03:20:46Z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1227B82A8ABB4FD288EB30B2BD0421AE_12</vt:lpwstr>
  </property>
  <property fmtid="{D5CDD505-2E9C-101B-9397-08002B2CF9AE}" pid="3" name="KSOProductBuildVer">
    <vt:lpwstr>1033-12.2.0.17153</vt:lpwstr>
  </property>
</Properties>
</file>