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10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79074-BC10-56B9-3E40-1D2393A53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67A4A2-36F4-6F44-DC2C-DACFE0DB1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D5F7E-AC3D-7298-01DC-7A626F20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D4ECC-94A6-0D3F-754B-05EEBA1BE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C0828-3B67-2E11-C546-9CB81A1FA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5711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52C1-A09E-8C55-7435-7CD21DEA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ADE170-07C9-6B4B-98C6-7B7C2D7EC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9EF02-20B0-D186-D3D2-C34EF5A1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D30D1-1482-3142-391F-5DBFCAE34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E46FB-5D02-A195-F65B-2E9F0189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61415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207ABC-A915-0EAF-5614-36935A032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257D7-62A8-9145-388D-352E38476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E8F41-6BB7-A661-4401-28421D3D0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EE117-6108-926B-9014-189EC2F54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3313B-3F2B-EE32-F8DB-74D4BE92F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07239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A432C-FD86-8693-698B-51849F085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9FEFE-89B7-D01F-E77A-8A7BB636A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A1F0B-8788-7DFF-FC08-40F22619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74565-3776-FEA2-6E04-04A3CD70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CF972-6484-CC1F-C0D0-34F69EBBE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22040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83D1F-F59E-92C1-D40F-87E1D42F7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3E586-3447-E45D-7CC1-654B9813C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8B3B2-FD78-1FEB-33A4-AD9384453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8F849-57E5-11F1-0020-E569A10C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A8AF3-169D-0CC2-B89C-06EAA738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12416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3C7B8-3E6E-137D-48C2-9DC4169F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03924-E543-4425-0D47-677D2A3A3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B897A-51B0-6EDC-20F0-237033556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E98C7-6C03-D9BF-2E95-1F03C6735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1A692-2A01-6206-18C5-2725B9240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2018EA-90B2-C64E-E3F2-31F5C870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9899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CCC9-E7E4-FDFF-1F22-83DFDDF09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FE484-86E9-FF01-5DBC-597207DD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1F99C-4BF8-CCF8-CE18-63F8A20B2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B4390A-D328-3A90-824E-B523613EBB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DFC65-D9F5-501B-E1FC-2C751BE78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A67FE6-D93A-9C08-8A73-8CCBF56A8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F170D0-B78C-58FB-414B-529C112CD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40F33-A193-B1D6-65BD-FEF1EC96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63211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50EA7-A194-7534-BD19-3124FF6E5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9BC05-0321-C562-112C-28B780F45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1286B-A36A-1292-5209-63D152310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217256-2F04-491A-4003-AC033825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348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75220F-0118-389B-1153-E5CA8C20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EF44A4-753A-D0E6-6C89-CFCE28B58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0ADF9-68F0-C283-2D37-AC1009F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5764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1BDAD-818C-0D79-F83A-3D8151ED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88238-2CBB-5CE5-E83B-0EBEF125B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02093-F339-59AA-97BF-DF5D6AE6E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E4E16-051B-39F2-68DD-656055D99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7C81A-3B04-9BAE-B9EE-7B89D3142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65589-4C13-443D-F523-459E34B3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42643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63B67-8F3B-76F2-77A1-883B14C26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AF70F4-1E37-79B3-8983-530CB58D95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52101F-0D40-DA05-3137-3B74BB37B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CED65-2943-76AD-5200-35B2B3948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0A240-B6F8-5C8D-588D-BFB50A6F5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F859E-8E56-8D06-A174-E6A96945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7049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B83F29-A515-AD9A-0E09-D302D3955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4BFC2-0872-ACA0-1FE1-5DA248CED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45187-3C86-6993-CEE4-503DB6BD4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E0DA6-1618-426B-89B7-1F7950AF724E}" type="datetimeFigureOut">
              <a:rPr lang="en-NG" smtClean="0"/>
              <a:t>21/02/2026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2BA19-27E1-AFDE-0776-E6DE8BF38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A99DB-BF25-3A24-C51D-3CA3D2DD4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77004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2D81B-3441-10FC-B40B-7388D6B4E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6F779A-2D72-8A5A-DE7C-07451BDF23E7}"/>
              </a:ext>
            </a:extLst>
          </p:cNvPr>
          <p:cNvSpPr txBox="1"/>
          <p:nvPr/>
        </p:nvSpPr>
        <p:spPr>
          <a:xfrm>
            <a:off x="219216" y="-46341"/>
            <a:ext cx="116128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THE REJECTED KING</a:t>
            </a:r>
            <a:endParaRPr lang="en-NG" sz="6600" dirty="0">
              <a:solidFill>
                <a:srgbClr val="FFC000"/>
              </a:solidFill>
              <a:latin typeface="Copperplate Gothic Bold" panose="020E07050202060204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9DDEBA-592C-675B-D853-ECB814608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4"/>
          <a:stretch>
            <a:fillRect/>
          </a:stretch>
        </p:blipFill>
        <p:spPr>
          <a:xfrm>
            <a:off x="1454269" y="979978"/>
            <a:ext cx="9032024" cy="38731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50F07FC-7997-4FE3-FE65-F8AD99012841}"/>
              </a:ext>
            </a:extLst>
          </p:cNvPr>
          <p:cNvSpPr txBox="1"/>
          <p:nvPr/>
        </p:nvSpPr>
        <p:spPr>
          <a:xfrm>
            <a:off x="1227224" y="4853140"/>
            <a:ext cx="104927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chemeClr val="bg1"/>
                </a:solidFill>
              </a:rPr>
              <a:t>Looking at the story of a man who was made king, then rejected by God.</a:t>
            </a:r>
          </a:p>
          <a:p>
            <a:endParaRPr lang="en-US" sz="1100" dirty="0">
              <a:solidFill>
                <a:schemeClr val="bg1"/>
              </a:solidFill>
            </a:endParaRPr>
          </a:p>
          <a:p>
            <a:r>
              <a:rPr lang="en-US" sz="3800" dirty="0">
                <a:solidFill>
                  <a:schemeClr val="accent4"/>
                </a:solidFill>
              </a:rPr>
              <a:t>2 Tim. 3: 15 – 17, Rom. 15 : 4</a:t>
            </a:r>
            <a:endParaRPr lang="en-NG" sz="38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279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5B0BD-77BD-3065-E732-FF1EF9550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331E3E3-4D65-2C96-9B18-E70056D048B9}"/>
              </a:ext>
            </a:extLst>
          </p:cNvPr>
          <p:cNvSpPr txBox="1"/>
          <p:nvPr/>
        </p:nvSpPr>
        <p:spPr>
          <a:xfrm>
            <a:off x="300990" y="-6476"/>
            <a:ext cx="10721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AIMS:</a:t>
            </a:r>
            <a:endParaRPr lang="en-NG" sz="44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A33F1E-41DB-590F-F0D6-16B8443394C3}"/>
              </a:ext>
            </a:extLst>
          </p:cNvPr>
          <p:cNvSpPr txBox="1"/>
          <p:nvPr/>
        </p:nvSpPr>
        <p:spPr>
          <a:xfrm>
            <a:off x="297180" y="621119"/>
            <a:ext cx="1189482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chemeClr val="bg1"/>
                </a:solidFill>
              </a:rPr>
              <a:t>To know the real reason why God removed him.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chemeClr val="bg1"/>
                </a:solidFill>
              </a:rPr>
              <a:t>To know how it applies to us.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chemeClr val="bg1"/>
                </a:solidFill>
              </a:rPr>
              <a:t>To study in contrast another king who despite his great sin God did not reject him.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chemeClr val="bg1"/>
                </a:solidFill>
              </a:rPr>
              <a:t>To see other examples of people who walked in the path of the rejected king.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4000" dirty="0">
              <a:solidFill>
                <a:schemeClr val="bg1"/>
              </a:solidFill>
            </a:endParaRPr>
          </a:p>
          <a:p>
            <a:r>
              <a:rPr lang="en-US" sz="4000" dirty="0">
                <a:solidFill>
                  <a:schemeClr val="bg1"/>
                </a:solidFill>
              </a:rPr>
              <a:t>References: 	1 Samuel 13, 1 Samuel 15, 2 Samuel 6, </a:t>
            </a:r>
          </a:p>
          <a:p>
            <a:r>
              <a:rPr lang="en-US" sz="4000" dirty="0">
                <a:solidFill>
                  <a:schemeClr val="bg1"/>
                </a:solidFill>
              </a:rPr>
              <a:t>			2 Samuel 11, 1 Kings 1, 1 Kings 2.</a:t>
            </a:r>
          </a:p>
          <a:p>
            <a:endParaRPr lang="en-NG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710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117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shoyoyedayo@gmail.com</dc:creator>
  <cp:lastModifiedBy>shoyoyedayo@gmail.com</cp:lastModifiedBy>
  <cp:revision>4</cp:revision>
  <dcterms:created xsi:type="dcterms:W3CDTF">2026-02-14T22:07:59Z</dcterms:created>
  <dcterms:modified xsi:type="dcterms:W3CDTF">2026-02-21T21:33:32Z</dcterms:modified>
</cp:coreProperties>
</file>