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10" r:id="rId3"/>
    <p:sldId id="311" r:id="rId4"/>
    <p:sldId id="312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13" r:id="rId13"/>
    <p:sldId id="330" r:id="rId14"/>
    <p:sldId id="329" r:id="rId15"/>
    <p:sldId id="321" r:id="rId16"/>
    <p:sldId id="322" r:id="rId17"/>
    <p:sldId id="323" r:id="rId18"/>
    <p:sldId id="324" r:id="rId19"/>
    <p:sldId id="326" r:id="rId20"/>
    <p:sldId id="32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68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C48199E-5F78-657D-07AD-469E449B8711}"/>
              </a:ext>
            </a:extLst>
          </p:cNvPr>
          <p:cNvSpPr txBox="1"/>
          <p:nvPr/>
        </p:nvSpPr>
        <p:spPr>
          <a:xfrm>
            <a:off x="190500" y="1042552"/>
            <a:ext cx="5314950" cy="5170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GB" sz="6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</a:t>
            </a:r>
          </a:p>
          <a:p>
            <a:pPr algn="r">
              <a:lnSpc>
                <a:spcPct val="80000"/>
              </a:lnSpc>
            </a:pPr>
            <a:r>
              <a:rPr lang="en-GB" sz="5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STRUCTURE</a:t>
            </a:r>
            <a:r>
              <a:rPr lang="en-GB" sz="6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</a:p>
          <a:p>
            <a:pPr algn="r">
              <a:lnSpc>
                <a:spcPct val="80000"/>
              </a:lnSpc>
            </a:pPr>
            <a:r>
              <a:rPr lang="en-GB" sz="9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OF THE</a:t>
            </a:r>
            <a:r>
              <a:rPr lang="en-GB" sz="6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</a:p>
          <a:p>
            <a:pPr algn="r">
              <a:lnSpc>
                <a:spcPct val="80000"/>
              </a:lnSpc>
            </a:pPr>
            <a:r>
              <a:rPr lang="en-GB" sz="9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HOUSE</a:t>
            </a:r>
            <a:r>
              <a:rPr lang="en-GB" sz="6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</a:p>
          <a:p>
            <a:pPr algn="r">
              <a:lnSpc>
                <a:spcPct val="80000"/>
              </a:lnSpc>
            </a:pPr>
            <a:r>
              <a:rPr lang="en-GB" sz="8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OF GOD</a:t>
            </a:r>
            <a:endParaRPr lang="en-US" sz="6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ED2B95-397A-1CAC-7CA7-CD9FCD0A2807}"/>
              </a:ext>
            </a:extLst>
          </p:cNvPr>
          <p:cNvSpPr/>
          <p:nvPr/>
        </p:nvSpPr>
        <p:spPr>
          <a:xfrm>
            <a:off x="0" y="482291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6456629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C844CE2-CEC7-C1B9-3DE5-0C29C456D68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992" t="5676" r="992" b="4610"/>
          <a:stretch>
            <a:fillRect/>
          </a:stretch>
        </p:blipFill>
        <p:spPr>
          <a:xfrm>
            <a:off x="5829300" y="1042553"/>
            <a:ext cx="5763429" cy="486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6C6788-6924-7F32-EE6B-E98FEDC38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F02612-7793-64CA-96FF-069AA8D9556F}"/>
              </a:ext>
            </a:extLst>
          </p:cNvPr>
          <p:cNvSpPr txBox="1"/>
          <p:nvPr/>
        </p:nvSpPr>
        <p:spPr>
          <a:xfrm>
            <a:off x="208200" y="161311"/>
            <a:ext cx="11895786" cy="669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obeying the word of God they transmitted.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 fulfilled what the prophet declared.   Matt. 5:17, Luke 24: 27.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prophets’ role is like a base layer of a building. They gave initial revelation before Christ  came. The apostles gave the full revelation after Christ came.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Believers stand firmly by holding to both the prophetic words and the apostolic teaching - both </a:t>
            </a: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centered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Christ. 2 Pet. 3:1-2.</a:t>
            </a:r>
          </a:p>
        </p:txBody>
      </p:sp>
    </p:spTree>
    <p:extLst>
      <p:ext uri="{BB962C8B-B14F-4D97-AF65-F5344CB8AC3E}">
        <p14:creationId xmlns:p14="http://schemas.microsoft.com/office/powerpoint/2010/main" val="2556738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01F325-1984-960D-9204-99160D51F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4AD614-601E-EC81-73B7-0C41129FA6F1}"/>
              </a:ext>
            </a:extLst>
          </p:cNvPr>
          <p:cNvSpPr txBox="1"/>
          <p:nvPr/>
        </p:nvSpPr>
        <p:spPr>
          <a:xfrm>
            <a:off x="208200" y="161311"/>
            <a:ext cx="11895786" cy="5065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foundation of God’s house is the doctrines (teachings) of the apostles and prophets. 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Acts 2:41-43. This foundation reveals Christ, His salvation, and the New Covenant truth.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A beautiful type of this spiritual house is the Solomon temple (1 Chro. 28:9-21, 1 kings 6:1-38,)</a:t>
            </a:r>
          </a:p>
        </p:txBody>
      </p:sp>
    </p:spTree>
    <p:extLst>
      <p:ext uri="{BB962C8B-B14F-4D97-AF65-F5344CB8AC3E}">
        <p14:creationId xmlns:p14="http://schemas.microsoft.com/office/powerpoint/2010/main" val="1289769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3265B4-1755-33CC-DAB1-5999A5F16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D853FC-7D78-15F6-F3B1-A29C4FA82011}"/>
              </a:ext>
            </a:extLst>
          </p:cNvPr>
          <p:cNvSpPr txBox="1"/>
          <p:nvPr/>
        </p:nvSpPr>
        <p:spPr>
          <a:xfrm>
            <a:off x="197763" y="1361041"/>
            <a:ext cx="11895786" cy="4409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1.) Foundation of repentance from dead works,    	Acts 2:38, Heb. 9:14.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2.) Foundation of faith towards God. Heb. 11:6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/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3.) Foundation of doctrine of baptism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Acts 2:38, Acts 8:12-16, Acts 10:43-48,       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Acts 19:1-7, Acts 22:16, Rom 6:3-7.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EC96E8-35D4-F584-10D5-5B100E867C7D}"/>
              </a:ext>
            </a:extLst>
          </p:cNvPr>
          <p:cNvSpPr txBox="1"/>
          <p:nvPr/>
        </p:nvSpPr>
        <p:spPr>
          <a:xfrm>
            <a:off x="390462" y="44165"/>
            <a:ext cx="11895786" cy="1277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of the foundations laid by the apostles (Heb. 6:1-2).</a:t>
            </a:r>
          </a:p>
        </p:txBody>
      </p:sp>
    </p:spTree>
    <p:extLst>
      <p:ext uri="{BB962C8B-B14F-4D97-AF65-F5344CB8AC3E}">
        <p14:creationId xmlns:p14="http://schemas.microsoft.com/office/powerpoint/2010/main" val="905378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C221A7-4B8A-4116-E67F-737EB85ED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28AF60-DA1E-284A-52B8-98E2EF08A228}"/>
              </a:ext>
            </a:extLst>
          </p:cNvPr>
          <p:cNvSpPr txBox="1"/>
          <p:nvPr/>
        </p:nvSpPr>
        <p:spPr>
          <a:xfrm>
            <a:off x="133595" y="526853"/>
            <a:ext cx="11895786" cy="5077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4.)  Foundation of laying of hands, Acts 8:17, 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Acts 19:6, Mark 16:18, Act 6:6.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5.)  Foundation of resurrection: 1 Cor 15:12-17, 	1 Thes. 4: 16, John 5:28-29.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6.)  Foundation of eternal judgement.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Acts 17:31, Heb. 9:27,  </a:t>
            </a: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Ecc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12:14,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Rev. 20:12.</a:t>
            </a:r>
          </a:p>
        </p:txBody>
      </p:sp>
    </p:spTree>
    <p:extLst>
      <p:ext uri="{BB962C8B-B14F-4D97-AF65-F5344CB8AC3E}">
        <p14:creationId xmlns:p14="http://schemas.microsoft.com/office/powerpoint/2010/main" val="3264181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40636E-9F6C-FFEC-CA7E-B3975D79E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B23A0C-25C4-7374-EA41-ED36F5E67798}"/>
              </a:ext>
            </a:extLst>
          </p:cNvPr>
          <p:cNvSpPr txBox="1"/>
          <p:nvPr/>
        </p:nvSpPr>
        <p:spPr>
          <a:xfrm>
            <a:off x="442464" y="1659740"/>
            <a:ext cx="11539986" cy="4243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foundations are the foundations contrary to the foundations laid by the apostles. They are False or Man-Made Foundations. They refer to alternative foundations that people may try to build the church or their lives on. These “other foundations” include: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6DDEAF-5A59-4057-D1F2-CB669DE800A3}"/>
              </a:ext>
            </a:extLst>
          </p:cNvPr>
          <p:cNvSpPr txBox="1"/>
          <p:nvPr/>
        </p:nvSpPr>
        <p:spPr>
          <a:xfrm>
            <a:off x="390462" y="300837"/>
            <a:ext cx="11895786" cy="1354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OTHER FOUNDATIONS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(1 Cor. 3: 11)</a:t>
            </a:r>
          </a:p>
        </p:txBody>
      </p:sp>
    </p:spTree>
    <p:extLst>
      <p:ext uri="{BB962C8B-B14F-4D97-AF65-F5344CB8AC3E}">
        <p14:creationId xmlns:p14="http://schemas.microsoft.com/office/powerpoint/2010/main" val="12176335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A89F25-3166-AB00-0128-817C14FD8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894741-5475-4E85-7AB7-8EEDF2445A02}"/>
              </a:ext>
            </a:extLst>
          </p:cNvPr>
          <p:cNvSpPr txBox="1"/>
          <p:nvPr/>
        </p:nvSpPr>
        <p:spPr>
          <a:xfrm>
            <a:off x="137664" y="250040"/>
            <a:ext cx="11895786" cy="654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I.)  Human Wisdom or Philosophy 1 Cor. 2:1-5.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build their spiritual life on human reasoning, popular culture, or intellectual arguments rather than Christ’s finished work.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II.)  False doctrines  and false Christs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(1 Tim. 4:1-4, Gal. 1:6-7, 2 Cor. 11:4)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people's faith are built on false doctrines, doctrines of devils and another gospel.</a:t>
            </a:r>
          </a:p>
        </p:txBody>
      </p:sp>
    </p:spTree>
    <p:extLst>
      <p:ext uri="{BB962C8B-B14F-4D97-AF65-F5344CB8AC3E}">
        <p14:creationId xmlns:p14="http://schemas.microsoft.com/office/powerpoint/2010/main" val="1184388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76C582-139A-97DE-8515-AD6F8E620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1D0B83-A3F9-1823-9ECB-48A526BE1573}"/>
              </a:ext>
            </a:extLst>
          </p:cNvPr>
          <p:cNvSpPr txBox="1"/>
          <p:nvPr/>
        </p:nvSpPr>
        <p:spPr>
          <a:xfrm>
            <a:off x="137664" y="250040"/>
            <a:ext cx="11895786" cy="4699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iii.). Wealth and Materialism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(1 Tim. 6:17-19, Matt. 6:24)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trust in riches, positions, or human achievements as their security instead of Christ. 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a foundation that cannot stand in the day of testing.</a:t>
            </a:r>
          </a:p>
        </p:txBody>
      </p:sp>
    </p:spTree>
    <p:extLst>
      <p:ext uri="{BB962C8B-B14F-4D97-AF65-F5344CB8AC3E}">
        <p14:creationId xmlns:p14="http://schemas.microsoft.com/office/powerpoint/2010/main" val="1088764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B45CFC-3C2F-CAEB-0126-F02B2CD38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AD82127-6530-ECA0-7878-3E8C4D138482}"/>
              </a:ext>
            </a:extLst>
          </p:cNvPr>
          <p:cNvSpPr txBox="1"/>
          <p:nvPr/>
        </p:nvSpPr>
        <p:spPr>
          <a:xfrm>
            <a:off x="137664" y="154790"/>
            <a:ext cx="11895786" cy="6732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iv.)  Personalities and Ministers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(1 Cor. 3:4–5), 1 Cor. 1:12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 believers build their faith on loyalty to a person instead of Christ, that is “another foundation. Many today build their faith on their G.Os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v.)  	Religious Traditions, Associations and 	Commandments of Men. (Mark 7:7-13)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depend on religious customs, denominational laws, or rituals as the basis of salvation rather than Christ’s grace. </a:t>
            </a:r>
          </a:p>
        </p:txBody>
      </p:sp>
    </p:spTree>
    <p:extLst>
      <p:ext uri="{BB962C8B-B14F-4D97-AF65-F5344CB8AC3E}">
        <p14:creationId xmlns:p14="http://schemas.microsoft.com/office/powerpoint/2010/main" val="14227762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A27B17-4F4E-28E9-FBFF-F86CECAC3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06AAFD-8E78-1581-D1B0-479818A996AC}"/>
              </a:ext>
            </a:extLst>
          </p:cNvPr>
          <p:cNvSpPr txBox="1"/>
          <p:nvPr/>
        </p:nvSpPr>
        <p:spPr>
          <a:xfrm>
            <a:off x="137664" y="345290"/>
            <a:ext cx="11895786" cy="336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vi).  Self-Righteousness or Good Works Alone. 	(Rom 10:1-3)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 build  on moral effort or religious works apart from Christ. This also  is a wrong foundation.</a:t>
            </a:r>
          </a:p>
        </p:txBody>
      </p:sp>
    </p:spTree>
    <p:extLst>
      <p:ext uri="{BB962C8B-B14F-4D97-AF65-F5344CB8AC3E}">
        <p14:creationId xmlns:p14="http://schemas.microsoft.com/office/powerpoint/2010/main" val="2513409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77495A-8E53-5FF7-90E0-CE18B358B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85D2C56-058F-793A-8B29-622183663A75}"/>
              </a:ext>
            </a:extLst>
          </p:cNvPr>
          <p:cNvSpPr txBox="1"/>
          <p:nvPr/>
        </p:nvSpPr>
        <p:spPr>
          <a:xfrm>
            <a:off x="442464" y="1659740"/>
            <a:ext cx="11539986" cy="5213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job of the five-fold ministers Eph. 4:11-14 is to partner with God to ensure that the believers are built on the foundation of the apostles have laid. Failure to do so will lead to the following dire consequences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.)   Christ will not be revealed to the believers 	and hence be tossed to and </a:t>
            </a: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 winds  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of doctrine </a:t>
            </a: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Ephe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4:14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5A5126-0488-5158-A088-16F38CC660C8}"/>
              </a:ext>
            </a:extLst>
          </p:cNvPr>
          <p:cNvSpPr txBox="1"/>
          <p:nvPr/>
        </p:nvSpPr>
        <p:spPr>
          <a:xfrm>
            <a:off x="390462" y="300837"/>
            <a:ext cx="11895786" cy="1277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Consequences of building on 	another foundation. </a:t>
            </a:r>
          </a:p>
        </p:txBody>
      </p:sp>
    </p:spTree>
    <p:extLst>
      <p:ext uri="{BB962C8B-B14F-4D97-AF65-F5344CB8AC3E}">
        <p14:creationId xmlns:p14="http://schemas.microsoft.com/office/powerpoint/2010/main" val="1289890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60B2E8-1649-1825-8CDC-DDCB96260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CE6D16-B969-8E10-D7ED-2C01E13E4156}"/>
              </a:ext>
            </a:extLst>
          </p:cNvPr>
          <p:cNvSpPr txBox="1"/>
          <p:nvPr/>
        </p:nvSpPr>
        <p:spPr>
          <a:xfrm>
            <a:off x="199962" y="129387"/>
            <a:ext cx="11895786" cy="686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Anchor Text: Ephesians 2:19–21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CF7EA0-C240-FDA8-A07D-0053AD121CD2}"/>
              </a:ext>
            </a:extLst>
          </p:cNvPr>
          <p:cNvSpPr txBox="1"/>
          <p:nvPr/>
        </p:nvSpPr>
        <p:spPr>
          <a:xfrm>
            <a:off x="232914" y="832570"/>
            <a:ext cx="11895786" cy="4988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“Now therefore ye are no more strangers and foreigners, but fellow citizens with the saints, and of the household of God;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are built upon the foundation of the apostles and prophets, Jesus Christ himself being the chief corner stone;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whom all the building fitly framed together </a:t>
            </a: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groweth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unto an holy temple in the Lord.”</a:t>
            </a:r>
          </a:p>
        </p:txBody>
      </p:sp>
    </p:spTree>
    <p:extLst>
      <p:ext uri="{BB962C8B-B14F-4D97-AF65-F5344CB8AC3E}">
        <p14:creationId xmlns:p14="http://schemas.microsoft.com/office/powerpoint/2010/main" val="2840210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C4A502-DB9B-A5C5-8AD9-3E4732C48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1A7AAC-541A-6553-3613-83A15C4117B7}"/>
              </a:ext>
            </a:extLst>
          </p:cNvPr>
          <p:cNvSpPr txBox="1"/>
          <p:nvPr/>
        </p:nvSpPr>
        <p:spPr>
          <a:xfrm>
            <a:off x="326007" y="383390"/>
            <a:ext cx="11539986" cy="52254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ii.) The gates of hell will prevail  Matt 16:18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iii). Believers will manifest carnality instead of 	spirituality. 2 Cor. 3:2-4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iv). The presence or the glory God will be 	missing.  1 Cor. 3:16, Eph 2:22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v). 	There shall be no eternal reward                           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1 Cor. 3: 14</a:t>
            </a:r>
          </a:p>
        </p:txBody>
      </p:sp>
    </p:spTree>
    <p:extLst>
      <p:ext uri="{BB962C8B-B14F-4D97-AF65-F5344CB8AC3E}">
        <p14:creationId xmlns:p14="http://schemas.microsoft.com/office/powerpoint/2010/main" val="782466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ACED5A-4D4F-00DC-C7E3-57DB80196F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5713D4-F331-39F7-0B8E-7566B7E59756}"/>
              </a:ext>
            </a:extLst>
          </p:cNvPr>
          <p:cNvSpPr txBox="1"/>
          <p:nvPr/>
        </p:nvSpPr>
        <p:spPr>
          <a:xfrm>
            <a:off x="199962" y="129387"/>
            <a:ext cx="11895786" cy="760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Objectives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FA4F0A-82B9-6A45-FF37-CA83458A7E00}"/>
              </a:ext>
            </a:extLst>
          </p:cNvPr>
          <p:cNvSpPr txBox="1"/>
          <p:nvPr/>
        </p:nvSpPr>
        <p:spPr>
          <a:xfrm>
            <a:off x="208200" y="832570"/>
            <a:ext cx="11895786" cy="6111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the end of the teaching believers/ministers will be able to understand;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.)   The structure of the building and their 	positions in Christ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ii.)  The foundation upon which he or she is to 	be built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iii.) Other  foundations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iv.) The consequences of building on other 	foundations.</a:t>
            </a:r>
          </a:p>
        </p:txBody>
      </p:sp>
    </p:spTree>
    <p:extLst>
      <p:ext uri="{BB962C8B-B14F-4D97-AF65-F5344CB8AC3E}">
        <p14:creationId xmlns:p14="http://schemas.microsoft.com/office/powerpoint/2010/main" val="703080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1072B5-4269-31A0-3034-8A1D6FCD6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AD78B9-DA40-AD7D-6AC0-0F7A8DE02560}"/>
              </a:ext>
            </a:extLst>
          </p:cNvPr>
          <p:cNvSpPr txBox="1"/>
          <p:nvPr/>
        </p:nvSpPr>
        <p:spPr>
          <a:xfrm>
            <a:off x="199962" y="129387"/>
            <a:ext cx="11895786" cy="760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A) INTRODUCTION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7258E5-1A1A-BABE-44A3-BA653E07059B}"/>
              </a:ext>
            </a:extLst>
          </p:cNvPr>
          <p:cNvSpPr txBox="1"/>
          <p:nvPr/>
        </p:nvSpPr>
        <p:spPr>
          <a:xfrm>
            <a:off x="208200" y="832570"/>
            <a:ext cx="11895786" cy="6028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Old Testament, God’s house was a physical temple built with stones, gold and precious materials (Exo. 25:10-40, 1 Kg 5:17).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New Testament, His house is spiritual, made up of living people, joined together through faith in Christ. (1 Pet. 2:5, Eph,2:19-20, 1 Cor. 3:9-17, 1 Tim. 3:15)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Before salvation, we were strangers to God’s covenant. Through Christ, we are now fellow...</a:t>
            </a:r>
          </a:p>
        </p:txBody>
      </p:sp>
    </p:spTree>
    <p:extLst>
      <p:ext uri="{BB962C8B-B14F-4D97-AF65-F5344CB8AC3E}">
        <p14:creationId xmlns:p14="http://schemas.microsoft.com/office/powerpoint/2010/main" val="3811633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617550-22B4-CE70-C3BF-9CBE000CB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AC3F0EF-AA71-05AB-810F-3AB10A09A9F0}"/>
              </a:ext>
            </a:extLst>
          </p:cNvPr>
          <p:cNvSpPr txBox="1"/>
          <p:nvPr/>
        </p:nvSpPr>
        <p:spPr>
          <a:xfrm>
            <a:off x="208200" y="103900"/>
            <a:ext cx="11895786" cy="410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citizens and part of God’s household. Every believer has a place and identity in God’s spiritual house.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Apostle Paul uses the imagery of a physical building to describe how God structures His spiritual house:</a:t>
            </a:r>
          </a:p>
        </p:txBody>
      </p:sp>
    </p:spTree>
    <p:extLst>
      <p:ext uri="{BB962C8B-B14F-4D97-AF65-F5344CB8AC3E}">
        <p14:creationId xmlns:p14="http://schemas.microsoft.com/office/powerpoint/2010/main" val="3380276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A6D46A-1E93-4538-4DB6-CE0B1ADAF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B10451-0200-B43C-AB3E-E1A6FBE11014}"/>
              </a:ext>
            </a:extLst>
          </p:cNvPr>
          <p:cNvSpPr txBox="1"/>
          <p:nvPr/>
        </p:nvSpPr>
        <p:spPr>
          <a:xfrm>
            <a:off x="199962" y="129387"/>
            <a:ext cx="11895786" cy="760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THE STRUCTURE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4B0F08-F616-1020-F1AA-FA0D32A45193}"/>
              </a:ext>
            </a:extLst>
          </p:cNvPr>
          <p:cNvSpPr txBox="1"/>
          <p:nvPr/>
        </p:nvSpPr>
        <p:spPr>
          <a:xfrm>
            <a:off x="208200" y="832570"/>
            <a:ext cx="11895786" cy="6028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Cornerstone. (Foundation) 1 Cor. 3:11, Eph. 2:20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an ancient construction  the cornerstone is the first stone laid. It determined the shape, strength, and alignment of the entire building. If the cornerstone is wrong, the whole structure collapses.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 is the cornerstone. Ephesians 2:20, Isaiah 28:16,</a:t>
            </a:r>
          </a:p>
        </p:txBody>
      </p:sp>
    </p:spTree>
    <p:extLst>
      <p:ext uri="{BB962C8B-B14F-4D97-AF65-F5344CB8AC3E}">
        <p14:creationId xmlns:p14="http://schemas.microsoft.com/office/powerpoint/2010/main" val="2282448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FFC41A-1C7B-4D23-B195-83CEE5537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05A056-A532-FDD3-C887-E6E801A59119}"/>
              </a:ext>
            </a:extLst>
          </p:cNvPr>
          <p:cNvSpPr txBox="1"/>
          <p:nvPr/>
        </p:nvSpPr>
        <p:spPr>
          <a:xfrm>
            <a:off x="208200" y="261059"/>
            <a:ext cx="11895786" cy="5142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BODY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believers make up one spiritual body:           1 Cor. 12:13, 1 Cor. 12:27, Rom. 12:4-5.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HEAD: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 is also the head of the body, the church, the spiritual house of God. Ephesians 1:22-23, Eph. 5:23, Col. 1:17-18, Heb. 3:6.</a:t>
            </a:r>
          </a:p>
        </p:txBody>
      </p:sp>
    </p:spTree>
    <p:extLst>
      <p:ext uri="{BB962C8B-B14F-4D97-AF65-F5344CB8AC3E}">
        <p14:creationId xmlns:p14="http://schemas.microsoft.com/office/powerpoint/2010/main" val="1240124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961F35-EBE8-139F-8B09-6FA8351EF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6288BEE-1D65-7309-D837-2D9D1EB6768B}"/>
              </a:ext>
            </a:extLst>
          </p:cNvPr>
          <p:cNvSpPr txBox="1"/>
          <p:nvPr/>
        </p:nvSpPr>
        <p:spPr>
          <a:xfrm>
            <a:off x="199962" y="129387"/>
            <a:ext cx="11895786" cy="1502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THE FOUNDATION OF THE  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APOSTLE AND THE PROHET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33F3D7-04DE-5CCA-F059-A08AF3C785B6}"/>
              </a:ext>
            </a:extLst>
          </p:cNvPr>
          <p:cNvSpPr txBox="1"/>
          <p:nvPr/>
        </p:nvSpPr>
        <p:spPr>
          <a:xfrm>
            <a:off x="208200" y="1664770"/>
            <a:ext cx="11895786" cy="492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APOSTLES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apostles were the first eye witnesses of Christ‘s life, death and resurrection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preached and recorded the truth of the gospel 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 teaching, testimony and writing form  the foundation of the Christian faith.</a:t>
            </a:r>
          </a:p>
        </p:txBody>
      </p:sp>
    </p:spTree>
    <p:extLst>
      <p:ext uri="{BB962C8B-B14F-4D97-AF65-F5344CB8AC3E}">
        <p14:creationId xmlns:p14="http://schemas.microsoft.com/office/powerpoint/2010/main" val="58566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0BD6F4-FF0B-19D6-0F8E-409CEE281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CF19CF3-1809-2A83-9D81-9B674E79AC2D}"/>
              </a:ext>
            </a:extLst>
          </p:cNvPr>
          <p:cNvSpPr txBox="1"/>
          <p:nvPr/>
        </p:nvSpPr>
        <p:spPr>
          <a:xfrm>
            <a:off x="208200" y="161311"/>
            <a:ext cx="11895786" cy="669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Believers are built today when they continue in their teachings (Acts 2:41-43).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OLD TESTAMENT PROPHETS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old testament prophets pointed to Christ, the coming Messiah; Moses, David, Isaiah, Jeremiah, Ezekiel, Daniel etc. prophesied about Him. (1 Pet. 1:9-11, Luke 24:27.)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 teachings and writing of the prophets form a crucial part of the scriptures. Believers are built on this foundation by believing and…</a:t>
            </a:r>
          </a:p>
        </p:txBody>
      </p:sp>
    </p:spTree>
    <p:extLst>
      <p:ext uri="{BB962C8B-B14F-4D97-AF65-F5344CB8AC3E}">
        <p14:creationId xmlns:p14="http://schemas.microsoft.com/office/powerpoint/2010/main" val="1818519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2884</TotalTime>
  <Words>1230</Words>
  <Application>Microsoft Office PowerPoint</Application>
  <PresentationFormat>Widescreen</PresentationFormat>
  <Paragraphs>114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Copperplate Gothic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VMIX</cp:lastModifiedBy>
  <cp:revision>84</cp:revision>
  <dcterms:created xsi:type="dcterms:W3CDTF">2025-04-26T22:44:26Z</dcterms:created>
  <dcterms:modified xsi:type="dcterms:W3CDTF">2025-11-23T23:24:21Z</dcterms:modified>
</cp:coreProperties>
</file>