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309" r:id="rId3"/>
    <p:sldId id="310" r:id="rId4"/>
    <p:sldId id="311" r:id="rId5"/>
    <p:sldId id="312" r:id="rId6"/>
    <p:sldId id="313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50" d="100"/>
          <a:sy n="50" d="100"/>
        </p:scale>
        <p:origin x="1500" y="4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D58179-DD61-481D-90D4-6D661AB7FD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0E66F18-038D-4AD1-8ACD-3AF2E7D3A1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D9F122-8636-4F8F-8CAF-A973A656D2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C6B4A-D187-4854-B527-3699A44AAD63}" type="datetimeFigureOut">
              <a:rPr lang="en-US" smtClean="0"/>
              <a:t>8/9/2025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CB5F68-7071-4360-8E49-CC0D95EDBA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185FDB-4789-48A0-BF85-6006D17A43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3E42D-6C84-449A-A6A8-8EF720B3B8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322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D888A3-1E03-426A-86A7-E35EDC22D8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56F7D99-7B5D-4349-9F10-8CBE28D1C6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0883E2-B8D4-437B-9538-BB31E64F87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C6B4A-D187-4854-B527-3699A44AAD63}" type="datetimeFigureOut">
              <a:rPr lang="en-US" smtClean="0"/>
              <a:t>8/9/2025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F883DE-796B-44A4-B9D5-1D2F008DBA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BF7306-A9A1-4C00-8054-44A08F7DB6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3E42D-6C84-449A-A6A8-8EF720B3B8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697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613173B-3542-43AC-ABBF-6021D1132C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B72FEE7-9493-4E45-817E-AB547AF2EA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A5B271-822A-4848-938C-26EFC69B61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C6B4A-D187-4854-B527-3699A44AAD63}" type="datetimeFigureOut">
              <a:rPr lang="en-US" smtClean="0"/>
              <a:t>8/9/2025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FCCD2A-920B-4D16-87A6-DB296571CA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904E89-EAA2-4857-8A1D-6C3D53F6B6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3E42D-6C84-449A-A6A8-8EF720B3B8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0445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9D378C-3683-4066-9926-B46472A488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E25B4D-4AC6-4536-BC8C-F8BFF36BD4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3C7585-F902-446A-B090-7D8A04C19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C6B4A-D187-4854-B527-3699A44AAD63}" type="datetimeFigureOut">
              <a:rPr lang="en-US" smtClean="0"/>
              <a:t>8/9/2025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8BACCC-6972-47DB-A651-D7D16F64B2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1BEE4E-9288-47FF-8949-D23C9DD4C5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3E42D-6C84-449A-A6A8-8EF720B3B8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9155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78527D-4C7C-48C7-88AE-9104EFCF58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76D6AC-437A-4020-88C0-7D80A243ED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79A39D-98CF-47A8-8B5E-D9A0E75913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C6B4A-D187-4854-B527-3699A44AAD63}" type="datetimeFigureOut">
              <a:rPr lang="en-US" smtClean="0"/>
              <a:t>8/9/2025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DC4FCB-BC0F-4914-84A1-C6E264E1BC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B935B3-AA68-4C4D-8769-F2F7F3190A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3E42D-6C84-449A-A6A8-8EF720B3B8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7298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B1C326-829D-49CD-8AD5-AB20FCA5B2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BF0493-8DAF-4F94-8863-F3FAE902461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ECB2296-E6EF-43D4-B788-E9485D7E20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A02A75-B154-4DBF-92F0-AF31281BF7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C6B4A-D187-4854-B527-3699A44AAD63}" type="datetimeFigureOut">
              <a:rPr lang="en-US" smtClean="0"/>
              <a:t>8/9/2025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370D3C-BB0C-43AF-B607-8B9E44FD29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39EF99-A8D8-477C-9D2D-0FB10EF20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3E42D-6C84-449A-A6A8-8EF720B3B8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7733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9C66EF-AD77-4BF6-92CE-75090B8DF6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C0CF22-26E7-4C98-B644-5E4A84FE58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2323306-C03D-4D12-8F5C-AB555833B2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CBEC283-AFC5-4646-98F0-51D55DB4944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161A0F3-C4B1-4C7E-B421-629481A762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F258DDB-DA7A-4022-8AED-AAE6F94887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C6B4A-D187-4854-B527-3699A44AAD63}" type="datetimeFigureOut">
              <a:rPr lang="en-US" smtClean="0"/>
              <a:t>8/9/2025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723FB20-9327-4107-99B6-D13CF23445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4EE5875-F4CF-4064-A9D6-A0E31B163D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3E42D-6C84-449A-A6A8-8EF720B3B8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4421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1FCFB2-87FE-4469-B6B3-1C36198B5D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BEC6F7B-2A5B-40CF-ABE4-709AA5C7E0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C6B4A-D187-4854-B527-3699A44AAD63}" type="datetimeFigureOut">
              <a:rPr lang="en-US" smtClean="0"/>
              <a:t>8/9/2025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D05A73C-5C36-4446-93B8-B90D21FE5C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4461366-5480-447B-B9E8-DFC1EF2959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3E42D-6C84-449A-A6A8-8EF720B3B8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7356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10673DB-0CC2-4D72-822A-BA730622D4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C6B4A-D187-4854-B527-3699A44AAD63}" type="datetimeFigureOut">
              <a:rPr lang="en-US" smtClean="0"/>
              <a:t>8/9/2025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6C039D3-6C4F-47BE-86E7-41FAE63067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FCDBF8-DE4F-4E48-91ED-9B03D9FBE4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3E42D-6C84-449A-A6A8-8EF720B3B8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997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D49D2C-3C39-4CD3-BF02-8C5104816F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3739D5-DD9C-46DA-B50C-C95F3392D4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11129A-1CA7-43F0-84EC-1E6DCE418A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1D2A0C-E2E0-419C-8FCF-CF1F30412D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C6B4A-D187-4854-B527-3699A44AAD63}" type="datetimeFigureOut">
              <a:rPr lang="en-US" smtClean="0"/>
              <a:t>8/9/2025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EE2232-09B9-4286-B413-AF95A57D21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43013E-836F-43A4-B62E-3AE693AA63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3E42D-6C84-449A-A6A8-8EF720B3B8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165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474085-4434-43F9-BEB5-1E983B622F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9638F88-A5D1-42EE-95B4-FFD6E9E21DA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89F9F0-382B-4C27-9CD5-A6D715C509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275BE0-1ED2-4F4C-A464-46092356F4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C6B4A-D187-4854-B527-3699A44AAD63}" type="datetimeFigureOut">
              <a:rPr lang="en-US" smtClean="0"/>
              <a:t>8/9/2025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3C9281-29D9-4474-834A-3874B2D2DB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FC96BC-D537-4DC2-9454-88C0FBED5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3E42D-6C84-449A-A6A8-8EF720B3B8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3008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5747D01-1024-4FED-970A-0ED224BC77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FDF3C5-D88C-40E3-8B8A-486F8FEDCC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903764-4FED-4FFB-89A3-62D75C50A56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4C6B4A-D187-4854-B527-3699A44AAD63}" type="datetimeFigureOut">
              <a:rPr lang="en-US" smtClean="0"/>
              <a:t>8/9/2025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06637A-46D9-406B-91A6-65D4FF0181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7A67AD-86A0-428F-8549-1AA6B9C928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23E42D-6C84-449A-A6A8-8EF720B3B8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233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94A55D3-48E4-D489-62C0-F3D767ABCD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7C48199E-5F78-657D-07AD-469E449B8711}"/>
              </a:ext>
            </a:extLst>
          </p:cNvPr>
          <p:cNvSpPr txBox="1"/>
          <p:nvPr/>
        </p:nvSpPr>
        <p:spPr>
          <a:xfrm>
            <a:off x="537494" y="5282856"/>
            <a:ext cx="11117012" cy="14121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GB" sz="60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anose="020E0705020206020404" pitchFamily="34" charset="0"/>
              </a:rPr>
              <a:t>THE UNITY OF THE FAITH</a:t>
            </a:r>
          </a:p>
          <a:p>
            <a:pPr algn="ctr">
              <a:lnSpc>
                <a:spcPct val="70000"/>
              </a:lnSpc>
            </a:pPr>
            <a:r>
              <a:rPr lang="en-GB" sz="60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anose="020E0705020206020404" pitchFamily="34" charset="0"/>
              </a:rPr>
              <a:t>(That they may be one)</a:t>
            </a:r>
            <a:endParaRPr lang="en-US" sz="60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pperplate Gothic Bold" panose="020E07050202060204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8C38EC0-7D55-EB0C-863F-8DF6EB9F74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90750" y="0"/>
            <a:ext cx="7583885" cy="505592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BA4110D-9463-4C06-4DCB-070621C707ED}"/>
              </a:ext>
            </a:extLst>
          </p:cNvPr>
          <p:cNvSpPr/>
          <p:nvPr/>
        </p:nvSpPr>
        <p:spPr>
          <a:xfrm>
            <a:off x="0" y="4963769"/>
            <a:ext cx="12192000" cy="152400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3E83935-7691-3614-DEAE-0D6991F28916}"/>
              </a:ext>
            </a:extLst>
          </p:cNvPr>
          <p:cNvSpPr/>
          <p:nvPr/>
        </p:nvSpPr>
        <p:spPr>
          <a:xfrm>
            <a:off x="0" y="6618837"/>
            <a:ext cx="12192000" cy="152400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3391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543D464-4291-C4C2-99B6-E1A6720BF9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C64B86C-EF71-B749-557A-C0C6652839ED}"/>
              </a:ext>
            </a:extLst>
          </p:cNvPr>
          <p:cNvSpPr txBox="1"/>
          <p:nvPr/>
        </p:nvSpPr>
        <p:spPr>
          <a:xfrm>
            <a:off x="158638" y="29470"/>
            <a:ext cx="11956616" cy="71111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lnSpc>
                <a:spcPct val="8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GB" sz="45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Ephesians 4 : 13, Psalm 133, John 17 : 21</a:t>
            </a:r>
          </a:p>
          <a:p>
            <a:pPr marL="685800" indent="-685800">
              <a:lnSpc>
                <a:spcPct val="8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en-GB" sz="4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85800" indent="-685800">
              <a:lnSpc>
                <a:spcPct val="8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GB" sz="45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desire of the Lord Jesus is the unity of His followers</a:t>
            </a:r>
          </a:p>
          <a:p>
            <a:pPr marL="685800" indent="-685800">
              <a:lnSpc>
                <a:spcPct val="8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en-GB" sz="4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85800" indent="-685800">
              <a:lnSpc>
                <a:spcPct val="8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GB" sz="45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But looking at Christendom today, you will  agree with me that we are not one, we are not united.</a:t>
            </a:r>
          </a:p>
          <a:p>
            <a:pPr marL="685800" indent="-685800">
              <a:lnSpc>
                <a:spcPct val="8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en-GB" sz="4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85800" indent="-685800">
              <a:lnSpc>
                <a:spcPct val="8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GB" sz="45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followers of Jesus are divided now more than any other time in history; this divisions keep increasing on a daily basis.</a:t>
            </a:r>
          </a:p>
          <a:p>
            <a:pPr marL="685800" indent="-685800">
              <a:lnSpc>
                <a:spcPct val="8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en-GB" sz="4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85800" indent="-685800">
              <a:lnSpc>
                <a:spcPct val="8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GB" sz="45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lack of unity is what has provided the numerous denominations in Christendom.</a:t>
            </a:r>
          </a:p>
        </p:txBody>
      </p:sp>
    </p:spTree>
    <p:extLst>
      <p:ext uri="{BB962C8B-B14F-4D97-AF65-F5344CB8AC3E}">
        <p14:creationId xmlns:p14="http://schemas.microsoft.com/office/powerpoint/2010/main" val="25766703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4E477E1-E19B-9D81-10C2-3A7AE3EE4A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D7ABFA6-037C-6BC8-D7A2-0FAA90EA9BE9}"/>
              </a:ext>
            </a:extLst>
          </p:cNvPr>
          <p:cNvSpPr txBox="1"/>
          <p:nvPr/>
        </p:nvSpPr>
        <p:spPr>
          <a:xfrm>
            <a:off x="158638" y="600970"/>
            <a:ext cx="11956616" cy="64094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  <a:spcAft>
                <a:spcPts val="600"/>
              </a:spcAft>
            </a:pPr>
            <a:r>
              <a:rPr lang="en-GB" sz="45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There are carnal approaches that have been taken to unite the church, but it all ends in failure, not bringing about any true unity. For example:</a:t>
            </a:r>
          </a:p>
          <a:p>
            <a:pPr>
              <a:lnSpc>
                <a:spcPct val="80000"/>
              </a:lnSpc>
              <a:spcAft>
                <a:spcPts val="600"/>
              </a:spcAft>
            </a:pPr>
            <a:endParaRPr lang="en-GB" sz="6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  <a:spcAft>
                <a:spcPts val="600"/>
              </a:spcAft>
            </a:pPr>
            <a:r>
              <a:rPr lang="en-GB" sz="45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W.C.C, C.A.N, P.F.N, G.C.F (</a:t>
            </a:r>
            <a:r>
              <a:rPr lang="en-GB" sz="4500" dirty="0">
                <a:solidFill>
                  <a:srgbClr val="FFC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Global Christian Forum</a:t>
            </a:r>
            <a:r>
              <a:rPr lang="en-GB" sz="45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), </a:t>
            </a:r>
          </a:p>
          <a:p>
            <a:pPr>
              <a:lnSpc>
                <a:spcPct val="80000"/>
              </a:lnSpc>
              <a:spcAft>
                <a:spcPts val="600"/>
              </a:spcAft>
            </a:pPr>
            <a:r>
              <a:rPr lang="en-GB" sz="45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W.E.A (</a:t>
            </a:r>
            <a:r>
              <a:rPr lang="en-GB" sz="4500" dirty="0">
                <a:solidFill>
                  <a:srgbClr val="FFC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World Evangelical Alliance</a:t>
            </a:r>
            <a:r>
              <a:rPr lang="en-GB" sz="45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), </a:t>
            </a:r>
          </a:p>
          <a:p>
            <a:pPr>
              <a:lnSpc>
                <a:spcPct val="80000"/>
              </a:lnSpc>
              <a:spcAft>
                <a:spcPts val="600"/>
              </a:spcAft>
            </a:pPr>
            <a:r>
              <a:rPr lang="en-GB" sz="45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A.A.C.C (</a:t>
            </a:r>
            <a:r>
              <a:rPr lang="en-GB" sz="4500" dirty="0">
                <a:solidFill>
                  <a:srgbClr val="FFC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All Africa Conference of Churches</a:t>
            </a:r>
            <a:r>
              <a:rPr lang="en-GB" sz="45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), </a:t>
            </a:r>
          </a:p>
          <a:p>
            <a:pPr>
              <a:lnSpc>
                <a:spcPct val="80000"/>
              </a:lnSpc>
              <a:spcAft>
                <a:spcPts val="600"/>
              </a:spcAft>
            </a:pPr>
            <a:r>
              <a:rPr lang="en-GB" sz="45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N.C.C (</a:t>
            </a:r>
            <a:r>
              <a:rPr lang="en-GB" sz="4500" dirty="0">
                <a:solidFill>
                  <a:srgbClr val="FFC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National Council of Churches</a:t>
            </a:r>
            <a:r>
              <a:rPr lang="en-GB" sz="45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),</a:t>
            </a:r>
          </a:p>
          <a:p>
            <a:pPr>
              <a:lnSpc>
                <a:spcPct val="80000"/>
              </a:lnSpc>
              <a:spcAft>
                <a:spcPts val="600"/>
              </a:spcAft>
            </a:pPr>
            <a:r>
              <a:rPr lang="en-GB" sz="45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Focolare</a:t>
            </a:r>
            <a:r>
              <a:rPr lang="en-GB" sz="45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movement, </a:t>
            </a:r>
            <a:r>
              <a:rPr lang="en-GB" sz="45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Lausqnne</a:t>
            </a:r>
            <a:r>
              <a:rPr lang="en-GB" sz="45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movement, </a:t>
            </a:r>
            <a:r>
              <a:rPr lang="en-GB" sz="45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e.t.c</a:t>
            </a:r>
            <a:r>
              <a:rPr lang="en-GB" sz="45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80000"/>
              </a:lnSpc>
              <a:spcAft>
                <a:spcPts val="600"/>
              </a:spcAft>
            </a:pPr>
            <a:endParaRPr lang="en-GB" sz="6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  <a:spcAft>
                <a:spcPts val="600"/>
              </a:spcAft>
            </a:pPr>
            <a:r>
              <a:rPr lang="en-GB" sz="45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All these bodies and many more have not brought any unity.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1B2EB62-8E30-8FDB-4AE7-7EB6E9C3C80B}"/>
              </a:ext>
            </a:extLst>
          </p:cNvPr>
          <p:cNvSpPr txBox="1"/>
          <p:nvPr/>
        </p:nvSpPr>
        <p:spPr>
          <a:xfrm>
            <a:off x="139588" y="54295"/>
            <a:ext cx="33846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solidFill>
                  <a:srgbClr val="FFFF00"/>
                </a:solidFill>
                <a:latin typeface="Copperplate Gothic Bold" panose="020E0705020206020404" pitchFamily="34" charset="0"/>
              </a:rPr>
              <a:t>POINT 2</a:t>
            </a:r>
            <a:endParaRPr lang="en-US" sz="4000" dirty="0">
              <a:solidFill>
                <a:srgbClr val="FFFF00"/>
              </a:solidFill>
              <a:latin typeface="Copperplate Gothic Bold" panose="020E07050202060204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14290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E1712D6-D0EB-3A37-B3D6-98510466B0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3B903B9-F621-1D0A-ED25-6E31DEAEDF7B}"/>
              </a:ext>
            </a:extLst>
          </p:cNvPr>
          <p:cNvSpPr txBox="1"/>
          <p:nvPr/>
        </p:nvSpPr>
        <p:spPr>
          <a:xfrm>
            <a:off x="158638" y="791470"/>
            <a:ext cx="11956616" cy="23991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lnSpc>
                <a:spcPct val="8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GB" sz="45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Tower of Babel as a case study                  Gen. 11 : 1 – 9</a:t>
            </a:r>
          </a:p>
          <a:p>
            <a:pPr marL="685800" indent="-685800">
              <a:lnSpc>
                <a:spcPct val="8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GB" sz="45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 did God scatter them? (Gen. 11 : 7 – 9) by confounding their language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8D1AD49-E7A9-C16C-2A20-5061B852773F}"/>
              </a:ext>
            </a:extLst>
          </p:cNvPr>
          <p:cNvSpPr txBox="1"/>
          <p:nvPr/>
        </p:nvSpPr>
        <p:spPr>
          <a:xfrm>
            <a:off x="139588" y="54295"/>
            <a:ext cx="33846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solidFill>
                  <a:srgbClr val="FFFF00"/>
                </a:solidFill>
                <a:latin typeface="Copperplate Gothic Bold" panose="020E0705020206020404" pitchFamily="34" charset="0"/>
              </a:rPr>
              <a:t>POINT 3</a:t>
            </a:r>
            <a:endParaRPr lang="en-US" sz="4000" dirty="0">
              <a:solidFill>
                <a:srgbClr val="FFFF00"/>
              </a:solidFill>
              <a:latin typeface="Copperplate Gothic Bold" panose="020E07050202060204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85417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CD29A9F-E17F-C405-C176-53976C52FB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566C8BC-DF67-C398-8E3E-C628ED5C212C}"/>
              </a:ext>
            </a:extLst>
          </p:cNvPr>
          <p:cNvSpPr txBox="1"/>
          <p:nvPr/>
        </p:nvSpPr>
        <p:spPr>
          <a:xfrm>
            <a:off x="158638" y="791470"/>
            <a:ext cx="11956616" cy="5775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lnSpc>
                <a:spcPct val="8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GB" sz="45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If there will be unity, we must all speak one language</a:t>
            </a:r>
          </a:p>
          <a:p>
            <a:pPr marL="685800" indent="-685800">
              <a:lnSpc>
                <a:spcPct val="8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en-GB" sz="6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85800" indent="-685800">
              <a:lnSpc>
                <a:spcPct val="8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GB" sz="45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language that Christ has given us is John 17:13-20 – The Apostolic Word</a:t>
            </a:r>
          </a:p>
          <a:p>
            <a:pPr marL="685800" indent="-685800">
              <a:lnSpc>
                <a:spcPct val="8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en-GB" sz="6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85800" indent="-685800">
              <a:lnSpc>
                <a:spcPct val="8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GB" sz="45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prayer of Jesus is not unanswered (John 17:21) it is answered among those that speak His language (John 17:20)</a:t>
            </a:r>
          </a:p>
          <a:p>
            <a:pPr marL="685800" indent="-685800">
              <a:lnSpc>
                <a:spcPct val="8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en-GB" sz="6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85800" indent="-685800">
              <a:lnSpc>
                <a:spcPct val="8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GB" sz="45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True unity is experienced among the followers of the Apostolic faith. </a:t>
            </a:r>
            <a:r>
              <a:rPr lang="en-GB" sz="45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Ephe</a:t>
            </a:r>
            <a:r>
              <a:rPr lang="en-GB" sz="45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4 : 4 - 6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1D22A35-A200-685E-D85B-597152ADAB18}"/>
              </a:ext>
            </a:extLst>
          </p:cNvPr>
          <p:cNvSpPr txBox="1"/>
          <p:nvPr/>
        </p:nvSpPr>
        <p:spPr>
          <a:xfrm>
            <a:off x="139588" y="54295"/>
            <a:ext cx="33846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solidFill>
                  <a:srgbClr val="FFFF00"/>
                </a:solidFill>
                <a:latin typeface="Copperplate Gothic Bold" panose="020E0705020206020404" pitchFamily="34" charset="0"/>
              </a:rPr>
              <a:t>POINT 4</a:t>
            </a:r>
            <a:endParaRPr lang="en-US" sz="4000" dirty="0">
              <a:solidFill>
                <a:srgbClr val="FFFF00"/>
              </a:solidFill>
              <a:latin typeface="Copperplate Gothic Bold" panose="020E07050202060204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77471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9F2183B-BD12-1327-2203-8C3A5B2F29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F9F4CE2-5A5A-74E8-4C4F-9126FAE88871}"/>
              </a:ext>
            </a:extLst>
          </p:cNvPr>
          <p:cNvSpPr txBox="1"/>
          <p:nvPr/>
        </p:nvSpPr>
        <p:spPr>
          <a:xfrm>
            <a:off x="25288" y="791470"/>
            <a:ext cx="12166712" cy="60031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lnSpc>
                <a:spcPct val="8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GB" sz="45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Tares planted by the enemy (Matt. 13 : 24-30)</a:t>
            </a:r>
          </a:p>
          <a:p>
            <a:pPr marL="685800" indent="-685800">
              <a:lnSpc>
                <a:spcPct val="8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en-GB" sz="6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85800" indent="-685800">
              <a:lnSpc>
                <a:spcPct val="8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GB" sz="45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infiltration at </a:t>
            </a:r>
            <a:r>
              <a:rPr lang="en-GB" sz="45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Nicea</a:t>
            </a:r>
            <a:r>
              <a:rPr lang="en-GB" sz="45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(AD 325) Matt. 13:31-32 all manner of people coming into the faith</a:t>
            </a:r>
          </a:p>
          <a:p>
            <a:pPr marL="685800" indent="-685800">
              <a:lnSpc>
                <a:spcPct val="8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en-GB" sz="6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85800" indent="-685800">
              <a:lnSpc>
                <a:spcPct val="8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GB" sz="45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Dominating woman – (Roman Catholic) Matthew 13 : 33 (AD 500 – AD 1500)</a:t>
            </a:r>
          </a:p>
          <a:p>
            <a:pPr marL="685800" indent="-685800">
              <a:lnSpc>
                <a:spcPct val="8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en-GB" sz="6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85800" indent="-685800">
              <a:lnSpc>
                <a:spcPct val="8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GB" sz="45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Other scriptures explaining this Acts 20:28-30, 2 John 1 : 4 – 11, 3 John 1 : 9 – 10, Jude 1 : 3 – 4</a:t>
            </a:r>
          </a:p>
          <a:p>
            <a:pPr marL="685800" indent="-685800">
              <a:lnSpc>
                <a:spcPct val="8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en-GB" sz="6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85800" indent="-685800">
              <a:lnSpc>
                <a:spcPct val="8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GB" sz="45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only way to be united in the faith is 1 John  2 : 24 – Back to the apostolic faith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DA243A9-DC93-6291-F0D3-AB9D1CBC1469}"/>
              </a:ext>
            </a:extLst>
          </p:cNvPr>
          <p:cNvSpPr txBox="1"/>
          <p:nvPr/>
        </p:nvSpPr>
        <p:spPr>
          <a:xfrm>
            <a:off x="139588" y="63347"/>
            <a:ext cx="117476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rgbClr val="FFFF00"/>
                </a:solidFill>
                <a:latin typeface="Copperplate Gothic Bold" panose="020E0705020206020404" pitchFamily="34" charset="0"/>
              </a:rPr>
              <a:t>POINT 5 (tracing the source of the division)</a:t>
            </a:r>
            <a:endParaRPr lang="en-US" sz="3600" dirty="0">
              <a:solidFill>
                <a:srgbClr val="FFFF00"/>
              </a:solidFill>
              <a:latin typeface="Copperplate Gothic Bold" panose="020E07050202060204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84249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1791</TotalTime>
  <Words>432</Words>
  <Application>Microsoft Office PowerPoint</Application>
  <PresentationFormat>Widescreen</PresentationFormat>
  <Paragraphs>42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Calibri</vt:lpstr>
      <vt:lpstr>Calibri Light</vt:lpstr>
      <vt:lpstr>Copperplate Gothic Bold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SUBMACHINE</dc:creator>
  <cp:lastModifiedBy>SUBMACHINE</cp:lastModifiedBy>
  <cp:revision>41</cp:revision>
  <dcterms:created xsi:type="dcterms:W3CDTF">2025-04-26T22:44:26Z</dcterms:created>
  <dcterms:modified xsi:type="dcterms:W3CDTF">2025-08-10T06:26:45Z</dcterms:modified>
</cp:coreProperties>
</file>