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7" r:id="rId3"/>
    <p:sldId id="309" r:id="rId4"/>
    <p:sldId id="313" r:id="rId5"/>
    <p:sldId id="310" r:id="rId6"/>
    <p:sldId id="311" r:id="rId7"/>
    <p:sldId id="31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A0E1C3-A5F5-0D35-F06A-DEF4410C1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973" y="1166586"/>
            <a:ext cx="10671362" cy="53356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475873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856465" y="275051"/>
            <a:ext cx="10414902" cy="990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WAY OF CAIN</a:t>
            </a:r>
            <a:endParaRPr lang="en-US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9EAD98-DFA8-9AA4-509D-2BD2AC2F15E1}"/>
              </a:ext>
            </a:extLst>
          </p:cNvPr>
          <p:cNvSpPr/>
          <p:nvPr/>
        </p:nvSpPr>
        <p:spPr>
          <a:xfrm>
            <a:off x="0" y="109038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387E5A-E5E1-DA8D-3E64-FC2B219B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8FAD7A-DFBB-D5F2-D5B2-F9F67CF3B67C}"/>
              </a:ext>
            </a:extLst>
          </p:cNvPr>
          <p:cNvSpPr txBox="1"/>
          <p:nvPr/>
        </p:nvSpPr>
        <p:spPr>
          <a:xfrm>
            <a:off x="96252" y="16437"/>
            <a:ext cx="120315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7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</a:t>
            </a:r>
            <a:r>
              <a:rPr lang="en-GB" sz="4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Rom. 15 : 4, 1 Cor. 10 : 11, 2 Tim. 3 : 15 – 17. Stories in scriptures hold great spiritual lessons for us.</a:t>
            </a:r>
            <a:endParaRPr lang="en-US" sz="47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86423D-678F-023F-AC93-3CC6F9F17E3B}"/>
              </a:ext>
            </a:extLst>
          </p:cNvPr>
          <p:cNvSpPr txBox="1"/>
          <p:nvPr/>
        </p:nvSpPr>
        <p:spPr>
          <a:xfrm>
            <a:off x="80211" y="2367322"/>
            <a:ext cx="11778916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1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What is the way of Cain?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060E6C-16B4-AC2E-6DBC-42719FBF726A}"/>
              </a:ext>
            </a:extLst>
          </p:cNvPr>
          <p:cNvSpPr txBox="1"/>
          <p:nvPr/>
        </p:nvSpPr>
        <p:spPr>
          <a:xfrm>
            <a:off x="32084" y="3201510"/>
            <a:ext cx="12031579" cy="3270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 1 : 11 – Is where we find the phrase   “</a:t>
            </a: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way of Cain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refers to his pathway of life, his characteristics, his lifestyle, his behaviour, </a:t>
            </a:r>
            <a:r>
              <a:rPr lang="en-GB" sz="4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e.t.c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spcAft>
                <a:spcPts val="600"/>
              </a:spcAft>
              <a:buClr>
                <a:schemeClr val="bg1"/>
              </a:buClr>
            </a:pPr>
            <a:endParaRPr lang="en-GB" sz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Prov. 4 : 18 – 19, 26 – His spiritual character.</a:t>
            </a:r>
            <a:endParaRPr lang="en-US" sz="4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75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D06173-A8BB-FB40-C311-B9201DDA0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80E565-6B53-076A-1EE7-6C85C9D0A631}"/>
              </a:ext>
            </a:extLst>
          </p:cNvPr>
          <p:cNvSpPr txBox="1"/>
          <p:nvPr/>
        </p:nvSpPr>
        <p:spPr>
          <a:xfrm>
            <a:off x="96252" y="102165"/>
            <a:ext cx="12031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2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Why should we understand the way 			of Cain?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56A5F-188F-854B-AC48-9F3017D164E3}"/>
              </a:ext>
            </a:extLst>
          </p:cNvPr>
          <p:cNvSpPr txBox="1"/>
          <p:nvPr/>
        </p:nvSpPr>
        <p:spPr>
          <a:xfrm>
            <a:off x="32084" y="1526374"/>
            <a:ext cx="12031579" cy="5042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necessary we understand this because just as two manner of people came from Eve, </a:t>
            </a:r>
            <a:r>
              <a:rPr lang="en-GB" sz="4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i.e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Cain and Abel. So also, are there two categories of people in the Church of Jesus.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13:24 – 30 – The Church of Jesus is a mixed multitude.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Studying the character of Cain will make us understand the character of tares.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D8EC30-3ED6-6DCC-6852-2049EBF72457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33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EDD18F-7A6F-38E3-4232-C97CA8C76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D71467-3C1D-D3C4-0475-CACC6209353B}"/>
              </a:ext>
            </a:extLst>
          </p:cNvPr>
          <p:cNvSpPr txBox="1"/>
          <p:nvPr/>
        </p:nvSpPr>
        <p:spPr>
          <a:xfrm>
            <a:off x="32084" y="183335"/>
            <a:ext cx="12031579" cy="271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Cor. 13 : 5 – Examine yourself.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</a:rPr>
              <a:t>Studying his way will make us know it and avoid it, so that we don't end up outside God's presence like him Genesis 4:16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38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EE237C-0B5B-12CE-D929-8B124B9A1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742B7E-5C4C-9A02-756A-848D5DA87083}"/>
              </a:ext>
            </a:extLst>
          </p:cNvPr>
          <p:cNvSpPr txBox="1"/>
          <p:nvPr/>
        </p:nvSpPr>
        <p:spPr>
          <a:xfrm>
            <a:off x="96252" y="128731"/>
            <a:ext cx="120315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3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Understanding his way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CDEBD-310D-5E0C-2CEA-E0DC70BB242D}"/>
              </a:ext>
            </a:extLst>
          </p:cNvPr>
          <p:cNvSpPr txBox="1"/>
          <p:nvPr/>
        </p:nvSpPr>
        <p:spPr>
          <a:xfrm>
            <a:off x="32084" y="1003748"/>
            <a:ext cx="12031579" cy="1214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worshipped God in his self-appointed way, not according to God’s provided way. 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8A980B-C193-56C4-6CDA-183D96E922D1}"/>
              </a:ext>
            </a:extLst>
          </p:cNvPr>
          <p:cNvSpPr txBox="1"/>
          <p:nvPr/>
        </p:nvSpPr>
        <p:spPr>
          <a:xfrm>
            <a:off x="465225" y="2339147"/>
            <a:ext cx="11020926" cy="413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was religious, Cain believed in God</a:t>
            </a:r>
          </a:p>
          <a:p>
            <a:pPr marL="457200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Amos 3 : 3 – worshiping God or believing in God is not enough, God must be worshiped in the way He has provided, God has a standard.</a:t>
            </a:r>
          </a:p>
          <a:p>
            <a:pPr marL="457200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80000"/>
              </a:lnSpc>
              <a:spcAft>
                <a:spcPts val="600"/>
              </a:spcAft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15 : 9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472040-8986-7595-3C64-2D25698DA24F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34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61811E-E0C9-8B0B-97F6-76E48849B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F721F7-B3EF-74A9-1149-D1C8BA17988C}"/>
              </a:ext>
            </a:extLst>
          </p:cNvPr>
          <p:cNvSpPr txBox="1"/>
          <p:nvPr/>
        </p:nvSpPr>
        <p:spPr>
          <a:xfrm>
            <a:off x="32084" y="281858"/>
            <a:ext cx="12031579" cy="5923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was angry with God’s chosen way of worship. Gen. 4 : 5 – Angry with the truth after God confirmed it to him.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didn’t repent even after God spoke to him Gen. 4 : 6 – 7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persecuted the true worshiper (Abel) Gen. 4 : 8 – Elect cannot persecute elect. Only the tares will choke the wheat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lied to God and covered his sin Gen. 6 : 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959C14-5C13-6E59-81D5-815FBCE625BE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95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571954-2B0F-DC99-6FD8-8A46826C7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F0B2A5-42EE-D000-A630-6EB6086069CC}"/>
              </a:ext>
            </a:extLst>
          </p:cNvPr>
          <p:cNvSpPr txBox="1"/>
          <p:nvPr/>
        </p:nvSpPr>
        <p:spPr>
          <a:xfrm>
            <a:off x="32084" y="265816"/>
            <a:ext cx="12031579" cy="1403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6"/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repentance or remorse when his sin was exposed Gen. 4 : 10 – 13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 startAt="6"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DBDEDC-F202-6C08-E7D0-CE90D8F8A90F}"/>
              </a:ext>
            </a:extLst>
          </p:cNvPr>
          <p:cNvSpPr txBox="1"/>
          <p:nvPr/>
        </p:nvSpPr>
        <p:spPr>
          <a:xfrm>
            <a:off x="128336" y="2064267"/>
            <a:ext cx="11787439" cy="378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Cain was not killed, but cursed to be a fugitive and vagabond on the earth. God placed a mark on him for his protection.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he ended outside the presence of the Lord</a:t>
            </a:r>
            <a:r>
              <a:rPr lang="en-US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Gen. 4 : 16</a:t>
            </a:r>
            <a:endParaRPr lang="en-GB" sz="4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22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430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37</cp:revision>
  <dcterms:created xsi:type="dcterms:W3CDTF">2025-04-26T22:44:26Z</dcterms:created>
  <dcterms:modified xsi:type="dcterms:W3CDTF">2025-08-03T07:07:09Z</dcterms:modified>
</cp:coreProperties>
</file>