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0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284270"/>
            <a:ext cx="12192000" cy="17293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BCF8A4-6248-E295-9C15-9E5A113A5C0F}"/>
              </a:ext>
            </a:extLst>
          </p:cNvPr>
          <p:cNvSpPr/>
          <p:nvPr/>
        </p:nvSpPr>
        <p:spPr>
          <a:xfrm>
            <a:off x="0" y="6391312"/>
            <a:ext cx="12192000" cy="17293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460DFE7-CF89-3F9D-BCF3-9A5374618D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12524" y="457200"/>
            <a:ext cx="5217475" cy="59341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F131A1B-F53D-4D25-5517-A081CEFB4523}"/>
              </a:ext>
            </a:extLst>
          </p:cNvPr>
          <p:cNvSpPr txBox="1"/>
          <p:nvPr/>
        </p:nvSpPr>
        <p:spPr>
          <a:xfrm>
            <a:off x="419577" y="1462212"/>
            <a:ext cx="4961891" cy="3924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GB" sz="8800" b="1" spc="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WRATH TO </a:t>
            </a:r>
          </a:p>
          <a:p>
            <a:pPr algn="ctr">
              <a:lnSpc>
                <a:spcPct val="70000"/>
              </a:lnSpc>
            </a:pPr>
            <a:r>
              <a:rPr lang="en-GB" sz="8800" b="1" spc="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COME</a:t>
            </a:r>
            <a:endParaRPr lang="en-US" sz="8800" b="1" spc="1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5EEB9C-EB07-F32F-0D17-CC97409A4258}"/>
              </a:ext>
            </a:extLst>
          </p:cNvPr>
          <p:cNvSpPr txBox="1"/>
          <p:nvPr/>
        </p:nvSpPr>
        <p:spPr>
          <a:xfrm>
            <a:off x="664434" y="5282772"/>
            <a:ext cx="8718169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6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Thes. 1:10</a:t>
            </a:r>
            <a:endParaRPr lang="en-US" sz="60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3BB78D-C86F-5ABC-7B1D-9E9D34C6A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1EFA82F-7BE2-58C4-43B9-287A0856D377}"/>
              </a:ext>
            </a:extLst>
          </p:cNvPr>
          <p:cNvSpPr txBox="1"/>
          <p:nvPr/>
        </p:nvSpPr>
        <p:spPr>
          <a:xfrm>
            <a:off x="125127" y="1872616"/>
            <a:ext cx="11956616" cy="4854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Rev. 21 : 12 - 13.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Luke 21 : 47 - 48.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Matthew 11 : 21 – 24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Mark  12 : 40.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Rom 2. 5 – 6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Matt. 10 : 15.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00627C-A3E3-1A8F-6F2C-9F4B7C71AA73}"/>
              </a:ext>
            </a:extLst>
          </p:cNvPr>
          <p:cNvSpPr txBox="1"/>
          <p:nvPr/>
        </p:nvSpPr>
        <p:spPr>
          <a:xfrm>
            <a:off x="230094" y="41820"/>
            <a:ext cx="11154186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5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</a:t>
            </a:r>
            <a:r>
              <a:rPr lang="en-GB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09FBE5-2476-7AF9-68DF-B815593AF710}"/>
              </a:ext>
            </a:extLst>
          </p:cNvPr>
          <p:cNvSpPr txBox="1"/>
          <p:nvPr/>
        </p:nvSpPr>
        <p:spPr>
          <a:xfrm>
            <a:off x="3293334" y="38013"/>
            <a:ext cx="11154186" cy="867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5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Scriptures that point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21C9A6-17F0-11EB-48B8-B278C629C996}"/>
              </a:ext>
            </a:extLst>
          </p:cNvPr>
          <p:cNvSpPr txBox="1"/>
          <p:nvPr/>
        </p:nvSpPr>
        <p:spPr>
          <a:xfrm>
            <a:off x="3293334" y="742565"/>
            <a:ext cx="11154186" cy="867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5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Severities of Judgment</a:t>
            </a:r>
            <a:endParaRPr lang="en-US" sz="50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935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AA29BE-DAAC-BB77-B7AB-5AEC08A33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B36D853-5F12-A24F-EC06-11522E065E27}"/>
              </a:ext>
            </a:extLst>
          </p:cNvPr>
          <p:cNvSpPr txBox="1"/>
          <p:nvPr/>
        </p:nvSpPr>
        <p:spPr>
          <a:xfrm>
            <a:off x="125127" y="471433"/>
            <a:ext cx="11956616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If there are degrees of rewards, there are degrees of judgment. 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The only way to escape is through Christ.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Noah escaped the wrath of his day.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Lot escaped.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The old testament saints did.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The Bride will escape.</a:t>
            </a:r>
          </a:p>
        </p:txBody>
      </p:sp>
    </p:spTree>
    <p:extLst>
      <p:ext uri="{BB962C8B-B14F-4D97-AF65-F5344CB8AC3E}">
        <p14:creationId xmlns:p14="http://schemas.microsoft.com/office/powerpoint/2010/main" val="802363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3361F6-E857-EB79-C826-E86ABD0E9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787EE4-BC1D-B89D-4D86-33604E159CC0}"/>
              </a:ext>
            </a:extLst>
          </p:cNvPr>
          <p:cNvSpPr txBox="1"/>
          <p:nvPr/>
        </p:nvSpPr>
        <p:spPr>
          <a:xfrm>
            <a:off x="3214255" y="2230643"/>
            <a:ext cx="6096000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800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Shalom!</a:t>
            </a:r>
            <a:endParaRPr lang="en-US" sz="138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756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D5AC11-3913-FD7E-C05A-EFDE90150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73164C-AD17-6729-EB9C-EF61091990F2}"/>
              </a:ext>
            </a:extLst>
          </p:cNvPr>
          <p:cNvSpPr txBox="1"/>
          <p:nvPr/>
        </p:nvSpPr>
        <p:spPr>
          <a:xfrm>
            <a:off x="216567" y="1415416"/>
            <a:ext cx="1195661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Wrath means punishment, retribution or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Vengeance resulting from anger.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5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Many people are not properly grounded on the subject of the wrath hanging over man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F69587-A34A-4E89-395E-57253627397C}"/>
              </a:ext>
            </a:extLst>
          </p:cNvPr>
          <p:cNvSpPr txBox="1"/>
          <p:nvPr/>
        </p:nvSpPr>
        <p:spPr>
          <a:xfrm>
            <a:off x="230094" y="156120"/>
            <a:ext cx="8718169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Intro: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224C23-E175-CBC8-E9AB-9BE167FEFF0E}"/>
              </a:ext>
            </a:extLst>
          </p:cNvPr>
          <p:cNvSpPr txBox="1"/>
          <p:nvPr/>
        </p:nvSpPr>
        <p:spPr>
          <a:xfrm>
            <a:off x="3714721" y="391510"/>
            <a:ext cx="5338788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Thes. 1 : 10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899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1B8A3B-0A1B-A063-6EB7-702234159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45890AC-7D91-475E-F660-D389788EE511}"/>
              </a:ext>
            </a:extLst>
          </p:cNvPr>
          <p:cNvSpPr txBox="1"/>
          <p:nvPr/>
        </p:nvSpPr>
        <p:spPr>
          <a:xfrm>
            <a:off x="125127" y="1301116"/>
            <a:ext cx="11956616" cy="4705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The wrath to come is not for everybody – those in Christ are not to be part of it.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The only way to escape the wrath is through our Lord Jesus Christ.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Children of God face His wrath here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The wrath to come is divided into 3.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D07095-36F3-D040-C26C-1684A80CAA86}"/>
              </a:ext>
            </a:extLst>
          </p:cNvPr>
          <p:cNvSpPr txBox="1"/>
          <p:nvPr/>
        </p:nvSpPr>
        <p:spPr>
          <a:xfrm>
            <a:off x="230094" y="156120"/>
            <a:ext cx="8718169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 1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956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55291-F9B6-1A63-F101-FAA691EDE1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7A581E0-CB70-A4AE-9C93-39926B9A981C}"/>
              </a:ext>
            </a:extLst>
          </p:cNvPr>
          <p:cNvSpPr txBox="1"/>
          <p:nvPr/>
        </p:nvSpPr>
        <p:spPr>
          <a:xfrm>
            <a:off x="125127" y="1072516"/>
            <a:ext cx="11956616" cy="579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Heb. 9:27, Eccl. 12 : 7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When one dies  without Christ, he goes to hell immediately.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Hell is a prison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Luke 16 : 19 – 31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Hell is a place of torments where the condemned are kept till the final judgment.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FFD3F6-FE22-5A4B-87D0-45AF5BB7AE14}"/>
              </a:ext>
            </a:extLst>
          </p:cNvPr>
          <p:cNvSpPr txBox="1"/>
          <p:nvPr/>
        </p:nvSpPr>
        <p:spPr>
          <a:xfrm>
            <a:off x="230094" y="41820"/>
            <a:ext cx="11154186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5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</a:t>
            </a:r>
            <a:r>
              <a:rPr lang="en-GB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4D5663-E60B-18AF-AFA2-0F84584A20EF}"/>
              </a:ext>
            </a:extLst>
          </p:cNvPr>
          <p:cNvSpPr txBox="1"/>
          <p:nvPr/>
        </p:nvSpPr>
        <p:spPr>
          <a:xfrm>
            <a:off x="3293334" y="152313"/>
            <a:ext cx="11154186" cy="867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5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 Hell. The 1</a:t>
            </a:r>
            <a:r>
              <a:rPr lang="en-GB" sz="5000" b="1" baseline="300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GB" sz="5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Wrath</a:t>
            </a:r>
            <a:endParaRPr lang="en-US" sz="50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731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41B84A-25FC-4345-585B-5B1624981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49ADAF2-2383-F3C2-81DE-A2A3C78270C5}"/>
              </a:ext>
            </a:extLst>
          </p:cNvPr>
          <p:cNvSpPr txBox="1"/>
          <p:nvPr/>
        </p:nvSpPr>
        <p:spPr>
          <a:xfrm>
            <a:off x="125127" y="592456"/>
            <a:ext cx="11956616" cy="283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Hell is not the lake of fire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Only the condemned will go there, no saint will go to hell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Hell is for the spirit not the body.</a:t>
            </a:r>
          </a:p>
        </p:txBody>
      </p:sp>
    </p:spTree>
    <p:extLst>
      <p:ext uri="{BB962C8B-B14F-4D97-AF65-F5344CB8AC3E}">
        <p14:creationId xmlns:p14="http://schemas.microsoft.com/office/powerpoint/2010/main" val="1488331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BB7176-5790-0CD7-9599-E53C8DDF0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1F6901A-5263-64FA-3F3E-D20295BDD2E6}"/>
              </a:ext>
            </a:extLst>
          </p:cNvPr>
          <p:cNvSpPr txBox="1"/>
          <p:nvPr/>
        </p:nvSpPr>
        <p:spPr>
          <a:xfrm>
            <a:off x="125127" y="1529716"/>
            <a:ext cx="11956616" cy="525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Another wrath is the day of the Lord.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A moment of intense destruction coming upon the earth and the people living in it.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2 Peter 3 : 4 - 13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Zeph 1 : 14 - 15, Isaiah 13 : 9 - 13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1 Thes. 5 : 2 - 3, Mal 4 : 1 - 2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Haggai 2 : 6 - 7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615CF4-6C65-A3DA-DA47-75E11E01DCC6}"/>
              </a:ext>
            </a:extLst>
          </p:cNvPr>
          <p:cNvSpPr txBox="1"/>
          <p:nvPr/>
        </p:nvSpPr>
        <p:spPr>
          <a:xfrm>
            <a:off x="230094" y="41820"/>
            <a:ext cx="11154186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5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</a:t>
            </a:r>
            <a:r>
              <a:rPr lang="en-GB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C25906-A139-4E1D-760B-7401A857DC93}"/>
              </a:ext>
            </a:extLst>
          </p:cNvPr>
          <p:cNvSpPr txBox="1"/>
          <p:nvPr/>
        </p:nvSpPr>
        <p:spPr>
          <a:xfrm>
            <a:off x="3293334" y="38013"/>
            <a:ext cx="11154186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6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day of the Lord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5CBC9C-0387-0BDB-966D-D57AE0D79F33}"/>
              </a:ext>
            </a:extLst>
          </p:cNvPr>
          <p:cNvSpPr txBox="1"/>
          <p:nvPr/>
        </p:nvSpPr>
        <p:spPr>
          <a:xfrm>
            <a:off x="3293334" y="742565"/>
            <a:ext cx="11154186" cy="867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5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2nd Wrath</a:t>
            </a:r>
            <a:endParaRPr lang="en-US" sz="50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392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A0E967-6B93-23F6-7B55-01D016D7C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277E1B3-EABB-3D62-127F-E27DB9DF479C}"/>
              </a:ext>
            </a:extLst>
          </p:cNvPr>
          <p:cNvSpPr txBox="1"/>
          <p:nvPr/>
        </p:nvSpPr>
        <p:spPr>
          <a:xfrm>
            <a:off x="125127" y="592456"/>
            <a:ext cx="11956616" cy="345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This will affect only the physical not the spirit or soul of men.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Only those who are alive at this particular time will experience it. 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Rev. 6 : 12 - 17</a:t>
            </a:r>
          </a:p>
        </p:txBody>
      </p:sp>
    </p:spTree>
    <p:extLst>
      <p:ext uri="{BB962C8B-B14F-4D97-AF65-F5344CB8AC3E}">
        <p14:creationId xmlns:p14="http://schemas.microsoft.com/office/powerpoint/2010/main" val="388075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AB1B5D-16CF-B4BD-862D-CB7C3DC0A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262BAC3-70BD-5AE1-6B31-9D7DBECBD184}"/>
              </a:ext>
            </a:extLst>
          </p:cNvPr>
          <p:cNvSpPr txBox="1"/>
          <p:nvPr/>
        </p:nvSpPr>
        <p:spPr>
          <a:xfrm>
            <a:off x="125127" y="1598296"/>
            <a:ext cx="11956616" cy="5165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The lake of fire is the final wrath of God upon man.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Many confuse the lake of fire with hell, they are different.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Rev. 20 : 11 - 15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It is only for the condemned.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It is the second death.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98833B-F8DF-1762-38BF-0F87DCF166DD}"/>
              </a:ext>
            </a:extLst>
          </p:cNvPr>
          <p:cNvSpPr txBox="1"/>
          <p:nvPr/>
        </p:nvSpPr>
        <p:spPr>
          <a:xfrm>
            <a:off x="230094" y="41820"/>
            <a:ext cx="11154186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5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</a:t>
            </a:r>
            <a:r>
              <a:rPr lang="en-GB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4ECCD1-23A8-3FB6-C9F8-3D6C87B6E207}"/>
              </a:ext>
            </a:extLst>
          </p:cNvPr>
          <p:cNvSpPr txBox="1"/>
          <p:nvPr/>
        </p:nvSpPr>
        <p:spPr>
          <a:xfrm>
            <a:off x="3293334" y="38013"/>
            <a:ext cx="11154186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6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Lake of Fire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0D8CFF-28B1-507B-0710-8F9ED6150D50}"/>
              </a:ext>
            </a:extLst>
          </p:cNvPr>
          <p:cNvSpPr txBox="1"/>
          <p:nvPr/>
        </p:nvSpPr>
        <p:spPr>
          <a:xfrm>
            <a:off x="3293334" y="742565"/>
            <a:ext cx="11154186" cy="867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GB" sz="5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3rd Wrath</a:t>
            </a:r>
            <a:endParaRPr lang="en-US" sz="50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005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A26907-B275-F598-FFAC-F3ACBE7A9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605FC4A-896C-20F3-E0DA-E8DB2CD62797}"/>
              </a:ext>
            </a:extLst>
          </p:cNvPr>
          <p:cNvSpPr txBox="1"/>
          <p:nvPr/>
        </p:nvSpPr>
        <p:spPr>
          <a:xfrm>
            <a:off x="125127" y="592456"/>
            <a:ext cx="11956616" cy="328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It is for complete destruction/annihilation.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3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Matt. 25 : 41, Rev. 21 : 8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5000" dirty="0">
                <a:solidFill>
                  <a:schemeClr val="bg1"/>
                </a:solidFill>
              </a:rPr>
              <a:t>The wrath of God is completely exercised in the lake of fire.</a:t>
            </a:r>
          </a:p>
        </p:txBody>
      </p:sp>
    </p:spTree>
    <p:extLst>
      <p:ext uri="{BB962C8B-B14F-4D97-AF65-F5344CB8AC3E}">
        <p14:creationId xmlns:p14="http://schemas.microsoft.com/office/powerpoint/2010/main" val="3462031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2004</TotalTime>
  <Words>469</Words>
  <Application>Microsoft Office PowerPoint</Application>
  <PresentationFormat>Widescreen</PresentationFormat>
  <Paragraphs>94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Copperplate Gothic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SUBMACHINE</cp:lastModifiedBy>
  <cp:revision>59</cp:revision>
  <dcterms:created xsi:type="dcterms:W3CDTF">2025-04-26T22:44:26Z</dcterms:created>
  <dcterms:modified xsi:type="dcterms:W3CDTF">2025-10-18T23:25:22Z</dcterms:modified>
</cp:coreProperties>
</file>