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7" r:id="rId4"/>
    <p:sldId id="301" r:id="rId5"/>
    <p:sldId id="302" r:id="rId6"/>
    <p:sldId id="303" r:id="rId7"/>
    <p:sldId id="30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745D18-300D-49AB-970E-43B704251669}"/>
              </a:ext>
            </a:extLst>
          </p:cNvPr>
          <p:cNvSpPr txBox="1"/>
          <p:nvPr/>
        </p:nvSpPr>
        <p:spPr>
          <a:xfrm>
            <a:off x="867196" y="2151727"/>
            <a:ext cx="1045760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UNDERSTANDING</a:t>
            </a:r>
          </a:p>
          <a:p>
            <a:pPr algn="ctr"/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GRACE</a:t>
            </a:r>
            <a:endParaRPr lang="en-US" sz="8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18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D5AC11-3913-FD7E-C05A-EFDE90150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73164C-AD17-6729-EB9C-EF61091990F2}"/>
              </a:ext>
            </a:extLst>
          </p:cNvPr>
          <p:cNvSpPr txBox="1"/>
          <p:nvPr/>
        </p:nvSpPr>
        <p:spPr>
          <a:xfrm>
            <a:off x="517439" y="372370"/>
            <a:ext cx="11483490" cy="3348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Grace can be defined as the unmerited favour of God towards a man for a purpose. It is a gift of God; it is not worked for. This grace manifests in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3C77C3-6F40-05CD-84B0-9FC0221CE33D}"/>
              </a:ext>
            </a:extLst>
          </p:cNvPr>
          <p:cNvSpPr txBox="1"/>
          <p:nvPr/>
        </p:nvSpPr>
        <p:spPr>
          <a:xfrm>
            <a:off x="585678" y="3928030"/>
            <a:ext cx="11615810" cy="241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lnSpc>
                <a:spcPct val="107000"/>
              </a:lnSpc>
            </a:pPr>
            <a:r>
              <a:rPr lang="en-US" sz="4800" dirty="0">
                <a:solidFill>
                  <a:srgbClr val="FFC0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a.) Saving grace.  </a:t>
            </a:r>
          </a:p>
          <a:p>
            <a:pPr marR="0" lvl="0">
              <a:lnSpc>
                <a:spcPct val="107000"/>
              </a:lnSpc>
            </a:pPr>
            <a:r>
              <a:rPr lang="en-US" sz="4800" dirty="0">
                <a:solidFill>
                  <a:srgbClr val="FFC0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b.) Ministering grace    </a:t>
            </a:r>
          </a:p>
          <a:p>
            <a:pPr marR="0" lvl="0">
              <a:lnSpc>
                <a:spcPct val="107000"/>
              </a:lnSpc>
            </a:pPr>
            <a:r>
              <a:rPr lang="en-US" sz="4800" dirty="0">
                <a:solidFill>
                  <a:srgbClr val="FFC0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c.) Talent </a:t>
            </a:r>
            <a:endParaRPr lang="en-US" sz="4800" dirty="0">
              <a:solidFill>
                <a:srgbClr val="FFC000"/>
              </a:solidFill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89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387E5A-E5E1-DA8D-3E64-FC2B219B6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63D15C-FFD6-6C68-01C3-7A2F89F08604}"/>
              </a:ext>
            </a:extLst>
          </p:cNvPr>
          <p:cNvSpPr txBox="1"/>
          <p:nvPr/>
        </p:nvSpPr>
        <p:spPr>
          <a:xfrm>
            <a:off x="398535" y="-91530"/>
            <a:ext cx="8718169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rgbClr val="FFC0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Saving grace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0E8E63-47D6-F694-320E-DF39371BEDAD}"/>
              </a:ext>
            </a:extLst>
          </p:cNvPr>
          <p:cNvSpPr txBox="1"/>
          <p:nvPr/>
        </p:nvSpPr>
        <p:spPr>
          <a:xfrm>
            <a:off x="369569" y="689927"/>
            <a:ext cx="1143574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known as the grace that brings salvation </a:t>
            </a:r>
            <a:r>
              <a:rPr lang="en-GB" sz="50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Tit. 2:11-14, Eph 2:1-10, Tit 3:4-5, Rom 6:14. </a:t>
            </a:r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the grace that enables you to live a life pleasing before God. It comes by the baptism of the Holy ghost. That is God  by His Spirit coming to dwell inside of you causing you to live a life of righteousness. </a:t>
            </a:r>
            <a:r>
              <a:rPr lang="en-GB" sz="50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John 4:4.</a:t>
            </a:r>
            <a:endParaRPr lang="en-US" sz="5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775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235EE2-2C9F-A3CB-78B1-CF9BD522A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0A7B6F-C3B7-4D38-A289-3271D60203BC}"/>
              </a:ext>
            </a:extLst>
          </p:cNvPr>
          <p:cNvSpPr txBox="1"/>
          <p:nvPr/>
        </p:nvSpPr>
        <p:spPr>
          <a:xfrm>
            <a:off x="398535" y="113188"/>
            <a:ext cx="9809990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rgbClr val="FFC0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Ministering grace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5B3DB0-FC85-4EC3-DAF1-D3179730A3F4}"/>
              </a:ext>
            </a:extLst>
          </p:cNvPr>
          <p:cNvSpPr txBox="1"/>
          <p:nvPr/>
        </p:nvSpPr>
        <p:spPr>
          <a:xfrm>
            <a:off x="369569" y="976535"/>
            <a:ext cx="114357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the grace for service; for the work of God. </a:t>
            </a:r>
          </a:p>
          <a:p>
            <a:r>
              <a:rPr lang="en-GB" sz="50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Ephesians 4:7, Rom 12: 3-8, 1 Cor 12:4-11, Exo 31: 1-6. </a:t>
            </a:r>
          </a:p>
          <a:p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the gift of God for service. It comes by the anointing of the Holy Spirit.</a:t>
            </a:r>
            <a:endParaRPr lang="en-US" sz="5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44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D07F5C-A3DA-8D26-5B3D-17DF01597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AB417E-DE23-D1F4-1C4D-1C1F9696F65D}"/>
              </a:ext>
            </a:extLst>
          </p:cNvPr>
          <p:cNvSpPr txBox="1"/>
          <p:nvPr/>
        </p:nvSpPr>
        <p:spPr>
          <a:xfrm>
            <a:off x="398535" y="113188"/>
            <a:ext cx="11652438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rgbClr val="FFC0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Natural ability (talent)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99E976-4E25-F776-8AC7-359100B945F9}"/>
              </a:ext>
            </a:extLst>
          </p:cNvPr>
          <p:cNvSpPr txBox="1"/>
          <p:nvPr/>
        </p:nvSpPr>
        <p:spPr>
          <a:xfrm>
            <a:off x="369569" y="1208549"/>
            <a:ext cx="114357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a special ability that makes you do things easily. </a:t>
            </a:r>
            <a:endParaRPr lang="en-US" sz="5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861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A5D273-69C0-D6E5-AE0A-7A07C7844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E631B6-5FE3-734A-5CA1-8105E7D5901C}"/>
              </a:ext>
            </a:extLst>
          </p:cNvPr>
          <p:cNvSpPr txBox="1"/>
          <p:nvPr/>
        </p:nvSpPr>
        <p:spPr>
          <a:xfrm>
            <a:off x="221110" y="72244"/>
            <a:ext cx="11793465" cy="774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4400" b="1" dirty="0">
                <a:solidFill>
                  <a:srgbClr val="FFC0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Expectations of God from the grace </a:t>
            </a:r>
            <a:endParaRPr lang="en-US" sz="4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AF2554-E588-71EC-DB44-DCD1E1EBD350}"/>
              </a:ext>
            </a:extLst>
          </p:cNvPr>
          <p:cNvSpPr txBox="1"/>
          <p:nvPr/>
        </p:nvSpPr>
        <p:spPr>
          <a:xfrm>
            <a:off x="122833" y="846430"/>
            <a:ext cx="12160151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eriod"/>
            </a:pPr>
            <a:r>
              <a:rPr lang="en-GB" sz="45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Saving grace: </a:t>
            </a: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to give power to conquer sin, overcome sinful nature and conform to image of Christ.                                </a:t>
            </a:r>
            <a:r>
              <a:rPr lang="en-GB" sz="45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Rom. 8:29, 2 Cor 5:17, Rom. 6:14.</a:t>
            </a:r>
          </a:p>
          <a:p>
            <a:endParaRPr lang="en-GB" sz="10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buFont typeface="+mj-lt"/>
              <a:buAutoNum type="arabicPeriod" startAt="2"/>
            </a:pPr>
            <a:r>
              <a:rPr lang="en-GB" sz="45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Ministering grace:                                </a:t>
            </a:r>
            <a:r>
              <a:rPr lang="en-GB" sz="4500" dirty="0" err="1">
                <a:solidFill>
                  <a:schemeClr val="accent4"/>
                </a:solidFill>
              </a:rPr>
              <a:t>Ephe</a:t>
            </a:r>
            <a:r>
              <a:rPr lang="en-GB" sz="4500" dirty="0">
                <a:solidFill>
                  <a:schemeClr val="accent4"/>
                </a:solidFill>
              </a:rPr>
              <a:t>. 4:12, 1 Cor. 12:7. </a:t>
            </a:r>
          </a:p>
          <a:p>
            <a:endParaRPr lang="en-GB" sz="900" dirty="0">
              <a:solidFill>
                <a:schemeClr val="bg1"/>
              </a:solidFill>
            </a:endParaRPr>
          </a:p>
          <a:p>
            <a:pPr marL="914400" indent="-914400">
              <a:buFont typeface="+mj-lt"/>
              <a:buAutoNum type="arabicPeriod" startAt="3"/>
            </a:pPr>
            <a:r>
              <a:rPr lang="en-GB" sz="45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Natural ability. </a:t>
            </a:r>
            <a:r>
              <a:rPr lang="en-GB" sz="4500" dirty="0">
                <a:solidFill>
                  <a:schemeClr val="bg1"/>
                </a:solidFill>
              </a:rPr>
              <a:t>It is to be used to glorify God. </a:t>
            </a:r>
            <a:endParaRPr lang="en-US" sz="4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637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87E717-0427-6E1D-12B7-99414CCF3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1CBD71-0CBE-5C71-1A30-2528A8756B62}"/>
              </a:ext>
            </a:extLst>
          </p:cNvPr>
          <p:cNvSpPr txBox="1"/>
          <p:nvPr/>
        </p:nvSpPr>
        <p:spPr>
          <a:xfrm>
            <a:off x="221110" y="-64236"/>
            <a:ext cx="11793465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4400" b="1" dirty="0">
                <a:solidFill>
                  <a:srgbClr val="FFC0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Implications of not meeting these expectations</a:t>
            </a:r>
            <a:endParaRPr lang="en-US" sz="4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187F35-E60E-99EB-6541-75586DAAD54D}"/>
              </a:ext>
            </a:extLst>
          </p:cNvPr>
          <p:cNvSpPr txBox="1"/>
          <p:nvPr/>
        </p:nvSpPr>
        <p:spPr>
          <a:xfrm>
            <a:off x="218369" y="1433277"/>
            <a:ext cx="11793465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5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a.)   </a:t>
            </a:r>
            <a:r>
              <a:rPr lang="en-GB" sz="45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Receiving grace in vain</a:t>
            </a:r>
            <a:r>
              <a:rPr lang="en-GB" sz="45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45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GB" sz="4500" dirty="0">
                <a:solidFill>
                  <a:schemeClr val="accent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 Cor 6:1, Matt 21:33-40</a:t>
            </a:r>
          </a:p>
          <a:p>
            <a:endParaRPr lang="en-GB" sz="6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45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b.) 	</a:t>
            </a:r>
            <a:r>
              <a:rPr lang="en-GB" sz="45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Frustrating grace</a:t>
            </a:r>
            <a:r>
              <a:rPr lang="en-GB" sz="45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4500" dirty="0">
                <a:solidFill>
                  <a:schemeClr val="accent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Gal. 2:19-21</a:t>
            </a:r>
          </a:p>
          <a:p>
            <a:endParaRPr lang="en-GB" sz="6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45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c.) 	</a:t>
            </a:r>
            <a:r>
              <a:rPr lang="en-GB" sz="45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Grieving the Holy ghost </a:t>
            </a:r>
          </a:p>
          <a:p>
            <a:r>
              <a:rPr lang="en-GB" sz="45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GB" sz="4500" dirty="0">
                <a:solidFill>
                  <a:schemeClr val="accent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Ephesians 4:22-30</a:t>
            </a:r>
          </a:p>
          <a:p>
            <a:endParaRPr lang="en-GB" sz="6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45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d.) </a:t>
            </a:r>
            <a:r>
              <a:rPr lang="en-GB" sz="45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Quenching the Spirit. </a:t>
            </a:r>
            <a:r>
              <a:rPr lang="en-GB" sz="4500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 Thes. 5:19</a:t>
            </a:r>
            <a:r>
              <a:rPr lang="en-GB" sz="45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GB" sz="3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3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4500" dirty="0">
                <a:solidFill>
                  <a:schemeClr val="bg1"/>
                </a:solidFill>
              </a:rPr>
              <a:t>These actions attract great consequences.</a:t>
            </a:r>
            <a:endParaRPr lang="en-US" sz="4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499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315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Bride Assembly</cp:lastModifiedBy>
  <cp:revision>35</cp:revision>
  <dcterms:created xsi:type="dcterms:W3CDTF">2025-04-26T22:44:26Z</dcterms:created>
  <dcterms:modified xsi:type="dcterms:W3CDTF">2025-06-15T07:48:24Z</dcterms:modified>
</cp:coreProperties>
</file>