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6" r:id="rId4"/>
    <p:sldId id="263" r:id="rId5"/>
    <p:sldId id="264" r:id="rId6"/>
    <p:sldId id="265" r:id="rId7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029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-498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50C71A-5301-4DB2-9707-3557E8421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CAB2A2D-8AEB-419B-BA1D-C7419CF28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6CA8793-3FEC-4D2A-9D60-9918EFFC3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DD7EDE5-0703-4F34-927B-1DF1AA66C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2D035CB-8EEF-4620-9716-42DC00CF9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88152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030E89-C32F-4A0A-B1EA-59F2251B3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019C847-B7A5-44F8-BC16-34467876E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15DCF42-0C7A-45AD-9884-5666869F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B1CB87F-AC7D-4B39-B104-5D4FABC34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1D58C95-BEF5-48FD-90CD-9643354E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01922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7438C1F-8E39-4B96-8EB3-7EFF78A831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2B1B0F4-6F3C-4E43-803B-0E9F7C4514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CA3E307-C576-49E2-8CA0-EC12A4872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F399657-461C-47E6-B44E-D93288D85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C3D36AE-BD08-42BD-BA7F-1F6B3E47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2392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EBE9612-F1D2-420D-B34A-7BCB4C145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2AEC159-C914-4532-8251-C569F96AE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6C1ED2C-5DCA-4E27-855B-246C5705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A8D55A8-F9D9-4A7D-85A5-B2AD4D0E7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191C45A-446C-4867-8F16-69A41473F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578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328F1CD-7203-4678-AF47-F7F9859D0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AC7045C-848E-4969-80CB-8D8744236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022229C-F057-402F-87BA-91C8E24A0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4908A98-0FF4-4DF2-83AD-01A749285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B39120E-3416-40AB-8974-2C774CDB6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594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8F8C759-8E8D-417E-89C4-AFB5BAF2A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15F2278-82B4-4BD9-87DB-33AC48A4CE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A37F3E8-636D-4B06-8E3F-DA64C1729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47E330B-C295-4DE5-9F0F-0518FC4F0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1C503A4-1B1A-4A03-B920-401F1BAEB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96E335C-018E-48BD-B1FE-225F6EC5B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9288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02F3D2-5427-45ED-BBCB-629D8AC8B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0661C5C-F17D-4EC8-9F8D-4695A7AD5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FF7F256-A484-402A-96D1-D3FA0151B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6C218F6-E982-4474-97E9-9E4E02978B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688993E-15A0-4A23-AC1D-CC19F1DC35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9D4D0DE-008D-4680-BFAC-22D6C3C15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069FFD45-FC1B-41A3-B4CF-D01D87422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BD40D56-14A8-405B-A96C-E4541DE9D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542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3F6B82E-09BB-46DC-A969-6BE19D156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33E185A-B63F-42F3-A43E-0B6A1ED7E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F954741-D0F1-4E3F-BEC3-B1C01C70B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5D605F5-74DF-4316-91EA-8DB6C09F6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0135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5F4465A6-7479-4F43-B505-E7D52FFB0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6AFA689D-C959-4A11-B5FF-1CD10869E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E24257B-596E-4A2B-BEBA-DA535EAB2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9023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97FAF2-305F-486B-84E0-BFFC6E3B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B2EA0CC-95EE-430D-934B-BDCE9D0C1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7DFFF9D-9057-4291-8EA9-6312CDBBF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64A503A-2D53-440F-BBF6-46A04852D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41FA50D-C459-4CA4-82E4-59A61C082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9719796-04B2-432E-AEFB-6097C3465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5462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A177579-8973-4510-AF16-BA1D68AF3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88423879-0CD9-4B21-BB7D-42D2E74DA3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49B1E9C-C0DD-404D-9276-9C9143FC6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003E224-F15C-4445-A363-38AF0C88D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25420DE-F1FA-4769-B12A-264A38D75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691FECC-9118-4333-9E85-BF70C0615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6145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29401B6A-61CD-40B1-8EFC-B0C558BCD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BC0AB52-86CC-42EA-9FC9-D1CA8F0CB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361B595-3B77-40FC-B50E-CD7E579AA0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51B88-12E4-4E8C-8649-8FC0B8CF3B2B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6493A03-0E2B-4BA0-861A-58A19CDB5C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B9AA9BA-53F4-4466-B24B-BB4FDA3CB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535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94CDF15-F379-42AC-BF57-D14E187457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1378814"/>
            <a:ext cx="6976872" cy="2872882"/>
          </a:xfrm>
        </p:spPr>
        <p:txBody>
          <a:bodyPr>
            <a:normAutofit fontScale="92500" lnSpcReduction="10000"/>
          </a:bodyPr>
          <a:lstStyle/>
          <a:p>
            <a:r>
              <a:rPr 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UNDERSTANDING </a:t>
            </a:r>
            <a:r>
              <a:rPr lang="en-US" sz="7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buFont typeface="Wingdings" pitchFamily="2" charset="2"/>
              <a:buChar char="Ø"/>
            </a:pP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buFont typeface="Wingdings" pitchFamily="2" charset="2"/>
              <a:buChar char="Ø"/>
            </a:pP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4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3CC6B77-31E9-4C57-88E5-9DED2BF6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473"/>
            <a:ext cx="9143999" cy="626895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UNDERSTANDING THE ENDTIME MESSAGE</a:t>
            </a:r>
            <a:endParaRPr lang="en-US" sz="3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774" y="681155"/>
            <a:ext cx="8279192" cy="810761"/>
          </a:xfrm>
        </p:spPr>
        <p:txBody>
          <a:bodyPr>
            <a:no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the deliverance that God has granted to us from </a:t>
            </a:r>
            <a:r>
              <a:rPr lang="en-GB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Brahamism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 need to redefine certain things again.</a:t>
            </a:r>
          </a:p>
          <a:p>
            <a:pPr marL="0" indent="0">
              <a:lnSpc>
                <a:spcPct val="70000"/>
              </a:lnSpc>
              <a:buNone/>
            </a:pPr>
            <a:endParaRPr lang="en-GB" sz="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understand the </a:t>
            </a:r>
            <a:r>
              <a:rPr lang="en-GB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message you must understand first the end of what? </a:t>
            </a:r>
          </a:p>
          <a:p>
            <a:pPr marL="0" indent="0">
              <a:lnSpc>
                <a:spcPct val="70000"/>
              </a:lnSpc>
              <a:buNone/>
            </a:pPr>
            <a:endParaRPr lang="en-GB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198521" y="770021"/>
            <a:ext cx="228600" cy="23461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198521" y="2111542"/>
            <a:ext cx="228600" cy="23461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87856C01-2754-4A3D-A743-C312B3F77666}"/>
              </a:ext>
            </a:extLst>
          </p:cNvPr>
          <p:cNvSpPr txBox="1">
            <a:spLocks/>
          </p:cNvSpPr>
          <p:nvPr/>
        </p:nvSpPr>
        <p:spPr>
          <a:xfrm>
            <a:off x="467774" y="3069422"/>
            <a:ext cx="8279192" cy="81076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>
              <a:lnSpc>
                <a:spcPct val="70000"/>
              </a:lnSpc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agenda in picking a bride for himself from among the gentiles. This agenda is to last within a period known as the 7 Church ages, and this agenda is to end with the rapture.</a:t>
            </a:r>
          </a:p>
        </p:txBody>
      </p:sp>
    </p:spTree>
    <p:extLst>
      <p:ext uri="{BB962C8B-B14F-4D97-AF65-F5344CB8AC3E}">
        <p14:creationId xmlns="" xmlns:p14="http://schemas.microsoft.com/office/powerpoint/2010/main" val="29923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155" y="296132"/>
            <a:ext cx="8279192" cy="810761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  <a:buNone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message that God sends at the end of this program to prepare his people for home going is the </a:t>
            </a:r>
            <a:r>
              <a:rPr lang="en-GB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message.</a:t>
            </a:r>
          </a:p>
          <a:p>
            <a:pPr>
              <a:lnSpc>
                <a:spcPct val="70000"/>
              </a:lnSpc>
              <a:buNone/>
            </a:pPr>
            <a:endParaRPr lang="en-GB" sz="7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70000"/>
              </a:lnSpc>
              <a:buNone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Why did God need to send an </a:t>
            </a:r>
            <a:r>
              <a:rPr lang="en-GB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message? Is it different from the initial message at the beginning?</a:t>
            </a:r>
          </a:p>
          <a:p>
            <a:pPr>
              <a:lnSpc>
                <a:spcPct val="70000"/>
              </a:lnSpc>
              <a:buNone/>
            </a:pPr>
            <a:endParaRPr lang="en-GB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87856C01-2754-4A3D-A743-C312B3F77666}"/>
              </a:ext>
            </a:extLst>
          </p:cNvPr>
          <p:cNvSpPr txBox="1">
            <a:spLocks/>
          </p:cNvSpPr>
          <p:nvPr/>
        </p:nvSpPr>
        <p:spPr>
          <a:xfrm>
            <a:off x="147646" y="3208833"/>
            <a:ext cx="8898818" cy="130902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marL="514350" marR="0" lvl="0" indent="-514350" algn="l" defTabSz="685800" rtl="0" eaLnBrk="1" fontAlgn="auto" latinLnBrk="0" hangingPunct="1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John 17:20,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Ephs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 2:20 –The message that Christ gave the apostle is the only message he knows.</a:t>
            </a:r>
          </a:p>
        </p:txBody>
      </p:sp>
    </p:spTree>
    <p:extLst>
      <p:ext uri="{BB962C8B-B14F-4D97-AF65-F5344CB8AC3E}">
        <p14:creationId xmlns="" xmlns:p14="http://schemas.microsoft.com/office/powerpoint/2010/main" val="29923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46" y="158823"/>
            <a:ext cx="8898818" cy="2343745"/>
          </a:xfrm>
        </p:spPr>
        <p:txBody>
          <a:bodyPr>
            <a:noAutofit/>
          </a:bodyPr>
          <a:lstStyle/>
          <a:p>
            <a:pPr marL="514350" indent="-514350">
              <a:lnSpc>
                <a:spcPct val="70000"/>
              </a:lnSpc>
              <a:buFont typeface="+mj-lt"/>
              <a:buAutoNum type="arabicPeriod" startAt="2"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GB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message is a call back to the original apostolic faith (message).</a:t>
            </a:r>
          </a:p>
          <a:p>
            <a:pPr marL="514350" indent="-514350">
              <a:lnSpc>
                <a:spcPct val="70000"/>
              </a:lnSpc>
              <a:buFont typeface="+mj-lt"/>
              <a:buAutoNum type="arabicPeriod" startAt="2"/>
            </a:pPr>
            <a:endParaRPr lang="en-GB" sz="5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lnSpc>
                <a:spcPct val="70000"/>
              </a:lnSpc>
              <a:buAutoNum type="arabicPeriod" startAt="2"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had to send an </a:t>
            </a:r>
            <a:r>
              <a:rPr lang="en-GB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message because there was a fall away from the original faith.</a:t>
            </a:r>
          </a:p>
          <a:p>
            <a:pPr marL="514350" indent="-514350">
              <a:lnSpc>
                <a:spcPct val="70000"/>
              </a:lnSpc>
              <a:buNone/>
            </a:pPr>
            <a:endParaRPr lang="en-GB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lnSpc>
                <a:spcPct val="70000"/>
              </a:lnSpc>
              <a:buNone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138360" y="2488658"/>
            <a:ext cx="8891340" cy="2634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514350">
              <a:lnSpc>
                <a:spcPct val="70000"/>
              </a:lnSpc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Eph. 15:4-6, Gal. 1:6-9, 2 Cor. 11:1-4, 1 Tim. 4:1-3, 2 Tim. 4:3-4. Jude 1:3, 2 Peter 2:1-3,  Matt. 13:33. </a:t>
            </a:r>
          </a:p>
          <a:p>
            <a:pPr indent="-514350">
              <a:lnSpc>
                <a:spcPct val="70000"/>
              </a:lnSpc>
            </a:pPr>
            <a:endParaRPr lang="en-GB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-514350">
              <a:lnSpc>
                <a:spcPct val="70000"/>
              </a:lnSpc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Church died, when the word of God was removed Matt. 13:33 – The life of the Church is the word.</a:t>
            </a:r>
          </a:p>
        </p:txBody>
      </p:sp>
    </p:spTree>
    <p:extLst>
      <p:ext uri="{BB962C8B-B14F-4D97-AF65-F5344CB8AC3E}">
        <p14:creationId xmlns="" xmlns:p14="http://schemas.microsoft.com/office/powerpoint/2010/main" val="29923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240" y="255079"/>
            <a:ext cx="8850760" cy="2567781"/>
          </a:xfrm>
        </p:spPr>
        <p:txBody>
          <a:bodyPr>
            <a:no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en-GB" sz="3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began a program to restore the Church, known as the midnight cry (Matt. 25:1-13) and the shout (1 </a:t>
            </a:r>
            <a:r>
              <a:rPr lang="en-GB" sz="35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Thes</a:t>
            </a:r>
            <a:r>
              <a:rPr lang="en-GB" sz="3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4:16)</a:t>
            </a:r>
          </a:p>
          <a:p>
            <a:pPr marL="0" indent="0">
              <a:lnSpc>
                <a:spcPct val="70000"/>
              </a:lnSpc>
              <a:buNone/>
            </a:pPr>
            <a:endParaRPr lang="en-GB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GB" sz="3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restoration process is seen in Mark 4:26-29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GB" sz="3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</a:t>
            </a:r>
            <a:r>
              <a:rPr lang="en-GB" sz="35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Blade – Ear – Full corn – Fruit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GB" sz="3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(Elijah’s journey to heaven, a type – 2 Kings 2)</a:t>
            </a:r>
          </a:p>
          <a:p>
            <a:pPr marL="0" indent="0">
              <a:lnSpc>
                <a:spcPct val="70000"/>
              </a:lnSpc>
              <a:buNone/>
            </a:pPr>
            <a:endParaRPr lang="en-GB" sz="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GB" sz="3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GB" sz="35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r>
              <a:rPr lang="en-GB" sz="3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message is the final stage of the restoration program of God, to make the Church perfect for harvest. This is also known as the latter rain. James 5:7</a:t>
            </a:r>
          </a:p>
        </p:txBody>
      </p:sp>
      <p:sp>
        <p:nvSpPr>
          <p:cNvPr id="4" name="Right Arrow 3"/>
          <p:cNvSpPr/>
          <p:nvPr/>
        </p:nvSpPr>
        <p:spPr>
          <a:xfrm>
            <a:off x="57370" y="340437"/>
            <a:ext cx="228600" cy="23461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57370" y="3427304"/>
            <a:ext cx="228600" cy="23461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7370" y="1837843"/>
            <a:ext cx="228600" cy="23461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923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975" y="261095"/>
            <a:ext cx="8898818" cy="2567781"/>
          </a:xfrm>
        </p:spPr>
        <p:txBody>
          <a:bodyPr>
            <a:no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GB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message is the message of total restoration and perfection of the Church for home going (rapture)</a:t>
            </a:r>
          </a:p>
          <a:p>
            <a:pPr marL="0" indent="0">
              <a:lnSpc>
                <a:spcPct val="70000"/>
              </a:lnSpc>
              <a:buNone/>
            </a:pPr>
            <a:endParaRPr lang="en-GB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is the message from the spirit of truth at this </a:t>
            </a:r>
            <a:r>
              <a:rPr lang="en-GB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1 John 4 : 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n-GB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70000"/>
              </a:lnSpc>
              <a:buNone/>
            </a:pPr>
            <a:endParaRPr lang="en-GB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s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criptures 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explain the </a:t>
            </a:r>
            <a:r>
              <a:rPr lang="en-GB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endtime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message Matt. 24:3, 23-24,  2 Cor. 6:14 </a:t>
            </a: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18</a:t>
            </a:r>
          </a:p>
          <a:p>
            <a:pPr marL="0" indent="0">
              <a:lnSpc>
                <a:spcPct val="70000"/>
              </a:lnSpc>
              <a:buNone/>
            </a:pPr>
            <a:endParaRPr lang="en-GB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Noah’s generation and Lot’s generation as a type</a:t>
            </a:r>
            <a:endParaRPr lang="en-GB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57370" y="1911486"/>
            <a:ext cx="228600" cy="23461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57370" y="322026"/>
            <a:ext cx="228600" cy="23461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7370" y="4092711"/>
            <a:ext cx="228600" cy="23461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57370" y="2997336"/>
            <a:ext cx="228600" cy="23461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923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3820</TotalTime>
  <Words>393</Words>
  <Application>Microsoft Office PowerPoint</Application>
  <PresentationFormat>On-screen Show (16:9)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UNDERSTANDING THE ENDTIME MESSAGE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position of a believer</dc:title>
  <dc:creator>hp</dc:creator>
  <cp:lastModifiedBy>SUBMACHINE</cp:lastModifiedBy>
  <cp:revision>82</cp:revision>
  <dcterms:created xsi:type="dcterms:W3CDTF">2024-03-18T14:40:29Z</dcterms:created>
  <dcterms:modified xsi:type="dcterms:W3CDTF">2025-04-06T07:24:19Z</dcterms:modified>
</cp:coreProperties>
</file>