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6" r:id="rId4"/>
    <p:sldId id="263" r:id="rId5"/>
    <p:sldId id="264" r:id="rId6"/>
    <p:sldId id="265" r:id="rId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2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-26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94CDF15-F379-42AC-BF57-D14E1874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1378814"/>
            <a:ext cx="6976872" cy="2872882"/>
          </a:xfrm>
        </p:spPr>
        <p:txBody>
          <a:bodyPr>
            <a:normAutofit fontScale="92500" lnSpcReduction="10000"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UNDERSTANDING </a:t>
            </a:r>
            <a:r>
              <a:rPr lang="en-US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7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73"/>
            <a:ext cx="9143999" cy="62689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UNDERSTANDING THE ENDTIME MESSAGE</a:t>
            </a:r>
            <a:endParaRPr 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4" y="681155"/>
            <a:ext cx="8279192" cy="81076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the deliverance that God has granted to us from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Brahamism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need to redefine certain things again.</a:t>
            </a:r>
          </a:p>
          <a:p>
            <a:pPr marL="0" indent="0">
              <a:lnSpc>
                <a:spcPct val="70000"/>
              </a:lnSpc>
              <a:buNone/>
            </a:pPr>
            <a:endParaRPr lang="en-GB" sz="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understand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you must understand first the end of what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98521" y="770021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98521" y="2111542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67774" y="3069422"/>
            <a:ext cx="8279192" cy="81076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in picking a bride for himself from among the gentiles. This agenda is to last within a period known as the 7 Church ages, and this agenda is to end with the rapture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55" y="296132"/>
            <a:ext cx="8279192" cy="810761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message that God sends at the end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this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to prepare his people for home going is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70000"/>
              </a:lnSpc>
              <a:buNone/>
            </a:pPr>
            <a:endParaRPr lang="en-GB" sz="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Why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God need to send an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message? Is it different from the initial message at the beginning?</a:t>
            </a:r>
          </a:p>
          <a:p>
            <a:pPr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147646" y="3208833"/>
            <a:ext cx="8898818" cy="130902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514350" marR="0" lvl="0" indent="-514350" algn="l" defTabSz="685800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John 17:20,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Ephs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2:20 –The message that Christ gave the apostle is the only message he knows.</a:t>
            </a: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46" y="158823"/>
            <a:ext cx="8898818" cy="2343745"/>
          </a:xfrm>
        </p:spPr>
        <p:txBody>
          <a:bodyPr>
            <a:noAutofit/>
          </a:bodyPr>
          <a:lstStyle/>
          <a:p>
            <a:pPr marL="514350" indent="-514350">
              <a:lnSpc>
                <a:spcPct val="70000"/>
              </a:lnSpc>
              <a:buFont typeface="+mj-lt"/>
              <a:buAutoNum type="arabicPeriod" startAt="2"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a call back to the original apostolic faith (message).</a:t>
            </a:r>
          </a:p>
          <a:p>
            <a:pPr marL="514350" indent="-514350">
              <a:lnSpc>
                <a:spcPct val="70000"/>
              </a:lnSpc>
              <a:buFont typeface="+mj-lt"/>
              <a:buAutoNum type="arabicPeriod" startAt="2"/>
            </a:pPr>
            <a:endParaRPr lang="en-GB" sz="5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70000"/>
              </a:lnSpc>
              <a:buAutoNum type="arabicPeriod" startAt="2"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had to send an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because there was a fall away from the original faith.</a:t>
            </a:r>
          </a:p>
          <a:p>
            <a:pPr marL="514350" indent="-514350"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360" y="2488658"/>
            <a:ext cx="8891340" cy="2634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14350"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15:4-6, Gal. 1:6-9, 2 Cor. 11:1-4, 1 Tim. 4:1-3, 2 Tim. 4:3-4. Jude 1:3, 2 Peter 2:1-3,  Matt. 13:33. 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514350">
              <a:lnSpc>
                <a:spcPct val="70000"/>
              </a:lnSpc>
            </a:pPr>
            <a:endParaRPr lang="en-GB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514350"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died, when the word of God was removed Matt. 13:33 – The life of the Church is the word.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40" y="255079"/>
            <a:ext cx="8850760" cy="256778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began a program to restore the Church, known as the midnight cry (Matt. 25:1-13) and the shout (1 </a:t>
            </a:r>
            <a:r>
              <a:rPr lang="en-GB" sz="35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</a:t>
            </a: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4:16)</a:t>
            </a:r>
          </a:p>
          <a:p>
            <a:pPr marL="0" indent="0">
              <a:lnSpc>
                <a:spcPct val="70000"/>
              </a:lnSpc>
              <a:buNone/>
            </a:pPr>
            <a:endParaRPr lang="en-GB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restoration process is seen in Mark 4:26-29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en-GB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Blade – Ear – Full corn – Fruit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(Elijah’s journey to heaven, a type – 2 Kings 2)</a:t>
            </a:r>
          </a:p>
          <a:p>
            <a:pPr marL="0" indent="0">
              <a:lnSpc>
                <a:spcPct val="70000"/>
              </a:lnSpc>
              <a:buNone/>
            </a:pPr>
            <a:endParaRPr lang="en-GB" sz="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5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the final stage of the restoration program of God, to make the Church perfect for harvest. This is also known as the latter rain. James 5:7</a:t>
            </a:r>
            <a:endParaRPr lang="en-GB" sz="35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7370" y="340437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370" y="3427304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370" y="1837843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75" y="261095"/>
            <a:ext cx="8898818" cy="256778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the message of total restoration and perfection of the Church for home goin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 (rapture)</a:t>
            </a:r>
          </a:p>
          <a:p>
            <a:pPr marL="0" indent="0">
              <a:lnSpc>
                <a:spcPct val="70000"/>
              </a:lnSpc>
              <a:buNone/>
            </a:pPr>
            <a:endParaRPr lang="en-GB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the message from the spirit of truth at this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 John 4 : 16</a:t>
            </a:r>
          </a:p>
          <a:p>
            <a:pPr marL="0" indent="0"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Scriptures that explain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Matt. 24:3, 23-24,  2 Cor. 6:14 - 18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7370" y="1911486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370" y="322026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3818</TotalTime>
  <Words>384</Words>
  <Application>Microsoft Office PowerPoint</Application>
  <PresentationFormat>On-screen Show (16:9)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UNDERSTANDING THE ENDTIME MESSAGE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SUBMACHINE</cp:lastModifiedBy>
  <cp:revision>81</cp:revision>
  <dcterms:created xsi:type="dcterms:W3CDTF">2024-03-18T14:40:29Z</dcterms:created>
  <dcterms:modified xsi:type="dcterms:W3CDTF">2025-03-29T23:02:09Z</dcterms:modified>
</cp:coreProperties>
</file>