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309" r:id="rId3"/>
    <p:sldId id="310" r:id="rId4"/>
    <p:sldId id="311" r:id="rId5"/>
    <p:sldId id="312" r:id="rId6"/>
    <p:sldId id="313" r:id="rId7"/>
    <p:sldId id="315" r:id="rId8"/>
    <p:sldId id="31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990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58179-DD61-481D-90D4-6D661AB7FD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E66F18-038D-4AD1-8ACD-3AF2E7D3A1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D9F122-8636-4F8F-8CAF-A973A656D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8/23/2025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CB5F68-7071-4360-8E49-CC0D95EDB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185FDB-4789-48A0-BF85-6006D17A4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32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888A3-1E03-426A-86A7-E35EDC22D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6F7D99-7B5D-4349-9F10-8CBE28D1C6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883E2-B8D4-437B-9538-BB31E64F8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8/23/2025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F883DE-796B-44A4-B9D5-1D2F008DB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BF7306-A9A1-4C00-8054-44A08F7DB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69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13173B-3542-43AC-ABBF-6021D1132C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72FEE7-9493-4E45-817E-AB547AF2EA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A5B271-822A-4848-938C-26EFC69B6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8/23/2025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FCCD2A-920B-4D16-87A6-DB296571C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904E89-EAA2-4857-8A1D-6C3D53F6B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044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D378C-3683-4066-9926-B46472A48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25B4D-4AC6-4536-BC8C-F8BFF36BD4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3C7585-F902-446A-B090-7D8A04C19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8/23/2025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8BACCC-6972-47DB-A651-D7D16F64B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1BEE4E-9288-47FF-8949-D23C9DD4C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915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8527D-4C7C-48C7-88AE-9104EFCF5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76D6AC-437A-4020-88C0-7D80A243ED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79A39D-98CF-47A8-8B5E-D9A0E7591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8/23/2025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DC4FCB-BC0F-4914-84A1-C6E264E1B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B935B3-AA68-4C4D-8769-F2F7F3190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729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1C326-829D-49CD-8AD5-AB20FCA5B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BF0493-8DAF-4F94-8863-F3FAE90246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CB2296-E6EF-43D4-B788-E9485D7E20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A02A75-B154-4DBF-92F0-AF31281BF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8/23/2025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370D3C-BB0C-43AF-B607-8B9E44FD2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39EF99-A8D8-477C-9D2D-0FB10EF20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773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C66EF-AD77-4BF6-92CE-75090B8DF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C0CF22-26E7-4C98-B644-5E4A84FE5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323306-C03D-4D12-8F5C-AB555833B2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BEC283-AFC5-4646-98F0-51D55DB494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61A0F3-C4B1-4C7E-B421-629481A762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258DDB-DA7A-4022-8AED-AAE6F9488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8/23/2025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23FB20-9327-4107-99B6-D13CF2344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EE5875-F4CF-4064-A9D6-A0E31B163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442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FCFB2-87FE-4469-B6B3-1C36198B5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EC6F7B-2A5B-40CF-ABE4-709AA5C7E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8/23/2025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05A73C-5C36-4446-93B8-B90D21FE5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461366-5480-447B-B9E8-DFC1EF295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735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0673DB-0CC2-4D72-822A-BA730622D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8/23/2025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C039D3-6C4F-47BE-86E7-41FAE6306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FCDBF8-DE4F-4E48-91ED-9B03D9FBE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997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49D2C-3C39-4CD3-BF02-8C5104816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3739D5-DD9C-46DA-B50C-C95F3392D4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11129A-1CA7-43F0-84EC-1E6DCE418A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1D2A0C-E2E0-419C-8FCF-CF1F30412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8/23/2025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EE2232-09B9-4286-B413-AF95A57D2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43013E-836F-43A4-B62E-3AE693AA6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16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74085-4434-43F9-BEB5-1E983B622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638F88-A5D1-42EE-95B4-FFD6E9E21D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89F9F0-382B-4C27-9CD5-A6D715C509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275BE0-1ED2-4F4C-A464-46092356F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8/23/2025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3C9281-29D9-4474-834A-3874B2D2D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FC96BC-D537-4DC2-9454-88C0FBED5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300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747D01-1024-4FED-970A-0ED224BC7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FDF3C5-D88C-40E3-8B8A-486F8FEDCC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903764-4FED-4FFB-89A3-62D75C50A5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C6B4A-D187-4854-B527-3699A44AAD63}" type="datetimeFigureOut">
              <a:rPr lang="en-US" smtClean="0"/>
              <a:t>8/23/2025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06637A-46D9-406B-91A6-65D4FF0181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7A67AD-86A0-428F-8549-1AA6B9C928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233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94A55D3-48E4-D489-62C0-F3D767ABCD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36853A0-9105-6237-1777-2D8F0809DEF0}"/>
              </a:ext>
            </a:extLst>
          </p:cNvPr>
          <p:cNvSpPr txBox="1"/>
          <p:nvPr/>
        </p:nvSpPr>
        <p:spPr>
          <a:xfrm>
            <a:off x="24213" y="429471"/>
            <a:ext cx="12071535" cy="2204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GB" sz="9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Understanding</a:t>
            </a:r>
          </a:p>
          <a:p>
            <a:pPr algn="ctr">
              <a:lnSpc>
                <a:spcPct val="70000"/>
              </a:lnSpc>
            </a:pPr>
            <a:r>
              <a:rPr lang="en-GB" sz="9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God’s Uppercut </a:t>
            </a:r>
            <a:endParaRPr lang="en-US" sz="96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CB8F5B3-6EA4-C295-4A4E-FD697E2F16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129"/>
          <a:stretch>
            <a:fillRect/>
          </a:stretch>
        </p:blipFill>
        <p:spPr>
          <a:xfrm>
            <a:off x="3086100" y="2588445"/>
            <a:ext cx="5819775" cy="3219771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569EAD98-DFA8-9AA4-509D-2BD2AC2F15E1}"/>
              </a:ext>
            </a:extLst>
          </p:cNvPr>
          <p:cNvSpPr/>
          <p:nvPr/>
        </p:nvSpPr>
        <p:spPr>
          <a:xfrm flipV="1">
            <a:off x="0" y="2547911"/>
            <a:ext cx="12192000" cy="197445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BA4110D-9463-4C06-4DCB-070621C707ED}"/>
              </a:ext>
            </a:extLst>
          </p:cNvPr>
          <p:cNvSpPr/>
          <p:nvPr/>
        </p:nvSpPr>
        <p:spPr>
          <a:xfrm>
            <a:off x="0" y="5783322"/>
            <a:ext cx="12192000" cy="197445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7B6398C-3FD7-5FE4-8C2B-5CAB94737682}"/>
              </a:ext>
            </a:extLst>
          </p:cNvPr>
          <p:cNvSpPr/>
          <p:nvPr/>
        </p:nvSpPr>
        <p:spPr>
          <a:xfrm>
            <a:off x="6593305" y="5133474"/>
            <a:ext cx="2312570" cy="352926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2D0B90D-FBBE-8C3E-13C6-8FAB757ACE37}"/>
              </a:ext>
            </a:extLst>
          </p:cNvPr>
          <p:cNvSpPr/>
          <p:nvPr/>
        </p:nvSpPr>
        <p:spPr>
          <a:xfrm>
            <a:off x="-1" y="2745356"/>
            <a:ext cx="3465095" cy="3037966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9B95774-3387-0E1B-E134-F1A5B31FB6E6}"/>
              </a:ext>
            </a:extLst>
          </p:cNvPr>
          <p:cNvSpPr/>
          <p:nvPr/>
        </p:nvSpPr>
        <p:spPr>
          <a:xfrm>
            <a:off x="8726905" y="2745356"/>
            <a:ext cx="3465095" cy="3037966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339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6D06173-A8BB-FB40-C311-B9201DDA06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B80E565-6B53-076A-1EE7-6C85C9D0A631}"/>
              </a:ext>
            </a:extLst>
          </p:cNvPr>
          <p:cNvSpPr txBox="1"/>
          <p:nvPr/>
        </p:nvSpPr>
        <p:spPr>
          <a:xfrm>
            <a:off x="96252" y="102165"/>
            <a:ext cx="12031579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500" dirty="0">
                <a:solidFill>
                  <a:srgbClr val="FFFF00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Introduction :</a:t>
            </a:r>
            <a:endParaRPr lang="en-US" sz="45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BD56A5F-188F-854B-AC48-9F3017D164E3}"/>
              </a:ext>
            </a:extLst>
          </p:cNvPr>
          <p:cNvSpPr txBox="1"/>
          <p:nvPr/>
        </p:nvSpPr>
        <p:spPr>
          <a:xfrm>
            <a:off x="174961" y="826277"/>
            <a:ext cx="11497927" cy="23221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80000"/>
              </a:lnSpc>
              <a:spcAft>
                <a:spcPts val="600"/>
              </a:spcAft>
            </a:pPr>
            <a:r>
              <a:rPr lang="en-GB" sz="4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Uppercut is a strategy that is used in a combat sport to catch  opponents off guard especially when they are trying to attack or defend from a distance</a:t>
            </a:r>
            <a:endParaRPr lang="en-US" sz="45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CD8EC30-3ED6-6DCC-6852-2049EBF72457}"/>
              </a:ext>
            </a:extLst>
          </p:cNvPr>
          <p:cNvSpPr txBox="1"/>
          <p:nvPr/>
        </p:nvSpPr>
        <p:spPr>
          <a:xfrm>
            <a:off x="10144136" y="6343649"/>
            <a:ext cx="17716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i="1" dirty="0">
                <a:solidFill>
                  <a:srgbClr val="FFC000"/>
                </a:solidFill>
              </a:rPr>
              <a:t>…continued</a:t>
            </a:r>
            <a:endParaRPr lang="en-US" sz="2400" i="1" dirty="0">
              <a:solidFill>
                <a:srgbClr val="FFC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91986D2-B6A7-EE1F-0FF6-7FEDE307F0B0}"/>
              </a:ext>
            </a:extLst>
          </p:cNvPr>
          <p:cNvSpPr txBox="1"/>
          <p:nvPr/>
        </p:nvSpPr>
        <p:spPr>
          <a:xfrm>
            <a:off x="174962" y="3343272"/>
            <a:ext cx="11626514" cy="320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5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Genesis 3:15 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r>
              <a:rPr lang="en-GB" sz="4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"And I will put enmity between thee and the woman, and between thy seed and her seed; it shall bruise thy head, and thou shalt bruise his heel." </a:t>
            </a:r>
            <a:endParaRPr lang="en-US" sz="4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4332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277A9B8-845C-8D3F-6643-67077892C8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4E741A7-F5D1-3F02-363C-CCA3AE76AA19}"/>
              </a:ext>
            </a:extLst>
          </p:cNvPr>
          <p:cNvSpPr txBox="1"/>
          <p:nvPr/>
        </p:nvSpPr>
        <p:spPr>
          <a:xfrm>
            <a:off x="174961" y="59511"/>
            <a:ext cx="11855114" cy="6861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3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From this scripture, it is clear that there is a battle between God and Satan. One of the reasons God has  always defeated Satan is  because of His attribute of fore  knowledge, </a:t>
            </a:r>
            <a:r>
              <a:rPr lang="en-GB" sz="43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Isa. 46: 9-10</a:t>
            </a:r>
            <a:r>
              <a:rPr lang="en-GB" sz="43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43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Acts 15:18.  </a:t>
            </a:r>
            <a:r>
              <a:rPr lang="en-GB" sz="43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His ability to know what the devil is planning in advance put Him in an advantageous position to get ready His uppercut.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300" dirty="0">
                <a:solidFill>
                  <a:schemeClr val="bg1"/>
                </a:solidFill>
              </a:rPr>
              <a:t>God knew the devil will take control of the whole human race through the mystery of iniquity, 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300" dirty="0">
                <a:solidFill>
                  <a:srgbClr val="FFFF00"/>
                </a:solidFill>
              </a:rPr>
              <a:t>(2 Thes. 2:7), </a:t>
            </a:r>
            <a:r>
              <a:rPr lang="en-GB" sz="4300" dirty="0">
                <a:solidFill>
                  <a:schemeClr val="bg1"/>
                </a:solidFill>
              </a:rPr>
              <a:t>He made provision for the mystery of Godliness in advance, </a:t>
            </a:r>
            <a:r>
              <a:rPr lang="en-GB" sz="4300" dirty="0">
                <a:solidFill>
                  <a:srgbClr val="FFFF00"/>
                </a:solidFill>
              </a:rPr>
              <a:t>(1 Tim. 3:16, Rev 13 : 8, 1 Pet. 1 : 20)  </a:t>
            </a:r>
            <a:r>
              <a:rPr lang="en-GB" sz="4300" dirty="0">
                <a:solidFill>
                  <a:schemeClr val="bg1"/>
                </a:solidFill>
              </a:rPr>
              <a:t>to counter Satan's attack.</a:t>
            </a:r>
            <a:endParaRPr lang="en-US" sz="43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3C9E6E-7E91-D997-C2C3-0336111387EF}"/>
              </a:ext>
            </a:extLst>
          </p:cNvPr>
          <p:cNvSpPr txBox="1"/>
          <p:nvPr/>
        </p:nvSpPr>
        <p:spPr>
          <a:xfrm>
            <a:off x="10144136" y="6343649"/>
            <a:ext cx="17716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i="1" dirty="0">
                <a:solidFill>
                  <a:srgbClr val="FFC000"/>
                </a:solidFill>
              </a:rPr>
              <a:t>…continued</a:t>
            </a:r>
            <a:endParaRPr lang="en-US" sz="2400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71203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ED4EC4D-A15F-31FA-D6F7-CB9B1BC353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A489DC1-1C9D-8414-BD39-90692FD437B3}"/>
              </a:ext>
            </a:extLst>
          </p:cNvPr>
          <p:cNvSpPr txBox="1"/>
          <p:nvPr/>
        </p:nvSpPr>
        <p:spPr>
          <a:xfrm>
            <a:off x="174961" y="273830"/>
            <a:ext cx="11855114" cy="4147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80000"/>
              </a:lnSpc>
              <a:spcAft>
                <a:spcPts val="600"/>
              </a:spcAft>
            </a:pPr>
            <a:r>
              <a:rPr lang="en-GB" sz="4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 also, God knew Satan will take over the church of the Lord Jesus Christ through the mystery Babylon, the mother of harlots , </a:t>
            </a: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r>
              <a:rPr lang="en-GB" sz="4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GB" sz="46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Rev. 17 : 5, Matt. 13 : 33</a:t>
            </a:r>
            <a:r>
              <a:rPr lang="en-GB" sz="4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), He provided for the ministry of restoration (</a:t>
            </a:r>
            <a:r>
              <a:rPr lang="en-GB" sz="46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Mark 4 : 26 - 29</a:t>
            </a:r>
            <a:r>
              <a:rPr lang="en-GB" sz="4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(Uppercut). because the gates of hell shall not prevail against the church, (</a:t>
            </a:r>
            <a:r>
              <a:rPr lang="en-GB" sz="46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Matthew 16 : 18</a:t>
            </a:r>
            <a:r>
              <a:rPr lang="en-GB" sz="4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46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D534F13-19AB-7958-8A56-F789DD8E8A6F}"/>
              </a:ext>
            </a:extLst>
          </p:cNvPr>
          <p:cNvSpPr txBox="1"/>
          <p:nvPr/>
        </p:nvSpPr>
        <p:spPr>
          <a:xfrm>
            <a:off x="10144136" y="6343649"/>
            <a:ext cx="17716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i="1" dirty="0">
                <a:solidFill>
                  <a:srgbClr val="FFC000"/>
                </a:solidFill>
              </a:rPr>
              <a:t>…continued</a:t>
            </a:r>
            <a:endParaRPr lang="en-US" sz="2400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7895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47E8B76-8A86-0C3E-2A55-B38B9AD4B6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FAAEE32-E4EE-6B6F-CE25-C438EA58BF8A}"/>
              </a:ext>
            </a:extLst>
          </p:cNvPr>
          <p:cNvSpPr txBox="1"/>
          <p:nvPr/>
        </p:nvSpPr>
        <p:spPr>
          <a:xfrm>
            <a:off x="420156" y="560811"/>
            <a:ext cx="4677258" cy="51285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300" dirty="0">
                <a:solidFill>
                  <a:srgbClr val="FFFF00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Gates of hell  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300" dirty="0">
                <a:solidFill>
                  <a:srgbClr val="FFFF00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Satan Attack  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3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Matthew 16 : 18,  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3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Rev. 6 : 2 - 8.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 indent="-5715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3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White horse.      </a:t>
            </a:r>
          </a:p>
          <a:p>
            <a:pPr marL="571500" indent="-5715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3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Red horse.         </a:t>
            </a:r>
          </a:p>
          <a:p>
            <a:pPr marL="571500" indent="-5715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3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Black horse. </a:t>
            </a:r>
          </a:p>
          <a:p>
            <a:pPr marL="571500" indent="-5715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3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Pale horse.    </a:t>
            </a:r>
            <a:endParaRPr lang="en-US" sz="43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359C710-7238-BE1B-3C08-A9F0825DE5BE}"/>
              </a:ext>
            </a:extLst>
          </p:cNvPr>
          <p:cNvSpPr txBox="1"/>
          <p:nvPr/>
        </p:nvSpPr>
        <p:spPr>
          <a:xfrm>
            <a:off x="10144136" y="6343649"/>
            <a:ext cx="17716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i="1" dirty="0">
                <a:solidFill>
                  <a:srgbClr val="FFC000"/>
                </a:solidFill>
              </a:rPr>
              <a:t>…continued</a:t>
            </a:r>
            <a:endParaRPr lang="en-US" sz="2400" i="1" dirty="0">
              <a:solidFill>
                <a:srgbClr val="FFC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2765F0A-80A8-43F9-5183-E3B6257E06C2}"/>
              </a:ext>
            </a:extLst>
          </p:cNvPr>
          <p:cNvSpPr txBox="1"/>
          <p:nvPr/>
        </p:nvSpPr>
        <p:spPr>
          <a:xfrm>
            <a:off x="6383578" y="560811"/>
            <a:ext cx="5532205" cy="50515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300" dirty="0">
                <a:solidFill>
                  <a:srgbClr val="FFFF00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God's Counterattacks  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3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Rev. 4 : 7 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43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 indent="-5715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3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lion.</a:t>
            </a:r>
          </a:p>
          <a:p>
            <a:pPr marL="571500" indent="-5715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3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calf </a:t>
            </a:r>
          </a:p>
          <a:p>
            <a:pPr marL="571500" indent="-5715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3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face as a man</a:t>
            </a:r>
          </a:p>
          <a:p>
            <a:pPr marL="571500" indent="-5715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3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flying eagle </a:t>
            </a:r>
            <a:endParaRPr lang="en-US" sz="43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67D029A-2A82-EAB7-8CCD-984C360A5C79}"/>
              </a:ext>
            </a:extLst>
          </p:cNvPr>
          <p:cNvCxnSpPr/>
          <p:nvPr/>
        </p:nvCxnSpPr>
        <p:spPr>
          <a:xfrm>
            <a:off x="5414963" y="171450"/>
            <a:ext cx="0" cy="6403031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31935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C4BDFBF-E2C4-0140-9608-3EAB34F024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9E674D6-0405-F8EC-7058-AEB65783B0B4}"/>
              </a:ext>
            </a:extLst>
          </p:cNvPr>
          <p:cNvSpPr txBox="1"/>
          <p:nvPr/>
        </p:nvSpPr>
        <p:spPr>
          <a:xfrm>
            <a:off x="420155" y="289347"/>
            <a:ext cx="11338458" cy="5676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300" dirty="0">
                <a:solidFill>
                  <a:srgbClr val="FFFF00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Ministry of Restoration 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300" dirty="0">
                <a:solidFill>
                  <a:srgbClr val="FFFF00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 God’s Upper Cut) 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Mark 4 : 26 - 29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indent="-914400">
              <a:lnSpc>
                <a:spcPct val="150000"/>
              </a:lnSpc>
              <a:spcAft>
                <a:spcPts val="600"/>
              </a:spcAft>
              <a:buFont typeface="+mj-lt"/>
              <a:buAutoNum type="arabicParenR"/>
            </a:pPr>
            <a:r>
              <a:rPr lang="en-GB" sz="4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blade - Justification restored </a:t>
            </a:r>
          </a:p>
          <a:p>
            <a:pPr marL="914400" indent="-914400">
              <a:lnSpc>
                <a:spcPct val="150000"/>
              </a:lnSpc>
              <a:spcAft>
                <a:spcPts val="600"/>
              </a:spcAft>
              <a:buFont typeface="+mj-lt"/>
              <a:buAutoNum type="arabicParenR"/>
            </a:pPr>
            <a:r>
              <a:rPr lang="en-GB" sz="4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ear  - sanctification restored </a:t>
            </a:r>
          </a:p>
          <a:p>
            <a:pPr marL="914400" indent="-914400">
              <a:lnSpc>
                <a:spcPct val="150000"/>
              </a:lnSpc>
              <a:spcAft>
                <a:spcPts val="600"/>
              </a:spcAft>
              <a:buFont typeface="+mj-lt"/>
              <a:buAutoNum type="arabicParenR"/>
            </a:pPr>
            <a:r>
              <a:rPr lang="en-GB" sz="4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full corn in the ear - The gifts restored.</a:t>
            </a:r>
            <a:endParaRPr lang="en-GB" sz="1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4B013C6-554B-E7B5-8052-51E8211E942A}"/>
              </a:ext>
            </a:extLst>
          </p:cNvPr>
          <p:cNvSpPr txBox="1"/>
          <p:nvPr/>
        </p:nvSpPr>
        <p:spPr>
          <a:xfrm>
            <a:off x="10144136" y="6343649"/>
            <a:ext cx="17716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i="1" dirty="0">
                <a:solidFill>
                  <a:srgbClr val="FFC000"/>
                </a:solidFill>
              </a:rPr>
              <a:t>…continued</a:t>
            </a:r>
            <a:endParaRPr lang="en-US" sz="2400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03115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032E855-1AFD-DCB4-9717-2F8858C6DB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13A949E-2CD2-1DFD-F560-A3DE9D1D0271}"/>
              </a:ext>
            </a:extLst>
          </p:cNvPr>
          <p:cNvSpPr txBox="1"/>
          <p:nvPr/>
        </p:nvSpPr>
        <p:spPr>
          <a:xfrm>
            <a:off x="10144136" y="6343649"/>
            <a:ext cx="17716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i="1" dirty="0">
                <a:solidFill>
                  <a:srgbClr val="FFC000"/>
                </a:solidFill>
              </a:rPr>
              <a:t>…continued</a:t>
            </a:r>
            <a:endParaRPr lang="en-US" sz="2400" i="1" dirty="0">
              <a:solidFill>
                <a:srgbClr val="FFC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1509D6E-4EE3-62A9-655B-B045A6BCE6EA}"/>
              </a:ext>
            </a:extLst>
          </p:cNvPr>
          <p:cNvSpPr txBox="1"/>
          <p:nvPr/>
        </p:nvSpPr>
        <p:spPr>
          <a:xfrm>
            <a:off x="668215" y="575896"/>
            <a:ext cx="10594731" cy="5706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460EAF6-8052-D93A-483B-141D7EA6B9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5" t="40484" r="2417"/>
          <a:stretch>
            <a:fillRect/>
          </a:stretch>
        </p:blipFill>
        <p:spPr>
          <a:xfrm>
            <a:off x="70341" y="1266092"/>
            <a:ext cx="12036669" cy="4178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48986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DF9EB1F-28FC-D134-E2A1-62B2509B80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402DB95-F565-AFEA-9ED6-BEFCB2D66B6E}"/>
              </a:ext>
            </a:extLst>
          </p:cNvPr>
          <p:cNvSpPr txBox="1"/>
          <p:nvPr/>
        </p:nvSpPr>
        <p:spPr>
          <a:xfrm>
            <a:off x="134404" y="175047"/>
            <a:ext cx="11981395" cy="6458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300" dirty="0">
                <a:solidFill>
                  <a:srgbClr val="FFFF00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ADMONITION</a:t>
            </a:r>
            <a:endParaRPr lang="en-GB" sz="1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6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Mark 4 : 29</a:t>
            </a:r>
            <a:endParaRPr lang="en-GB" sz="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3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“But when the fruit is brought forth, immediately he </a:t>
            </a:r>
            <a:r>
              <a:rPr lang="en-GB" sz="43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putteth</a:t>
            </a:r>
            <a:r>
              <a:rPr lang="en-GB" sz="43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the sickle, because the harvest is come.”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3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fruit is brought forth when there is a group of people doing exactly what the church was doing when it was planted.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3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Mark 13 : 29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3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"So ye in like manner, when ye shall see these things come to pass, know that it is nigh, even at the doors"</a:t>
            </a:r>
          </a:p>
        </p:txBody>
      </p:sp>
    </p:spTree>
    <p:extLst>
      <p:ext uri="{BB962C8B-B14F-4D97-AF65-F5344CB8AC3E}">
        <p14:creationId xmlns:p14="http://schemas.microsoft.com/office/powerpoint/2010/main" val="21861303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3054</TotalTime>
  <Words>450</Words>
  <Application>Microsoft Office PowerPoint</Application>
  <PresentationFormat>Widescreen</PresentationFormat>
  <Paragraphs>53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Copperplate Gothic Bold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SUBMACHINE</dc:creator>
  <cp:lastModifiedBy>SUBMACHINE</cp:lastModifiedBy>
  <cp:revision>43</cp:revision>
  <dcterms:created xsi:type="dcterms:W3CDTF">2025-04-26T22:44:26Z</dcterms:created>
  <dcterms:modified xsi:type="dcterms:W3CDTF">2025-08-24T07:27:30Z</dcterms:modified>
</cp:coreProperties>
</file>