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92" r:id="rId3"/>
    <p:sldId id="293" r:id="rId4"/>
    <p:sldId id="262" r:id="rId5"/>
    <p:sldId id="295" r:id="rId6"/>
    <p:sldId id="285" r:id="rId7"/>
    <p:sldId id="296" r:id="rId8"/>
    <p:sldId id="297" r:id="rId9"/>
    <p:sldId id="298" r:id="rId10"/>
    <p:sldId id="287" r:id="rId11"/>
    <p:sldId id="299" r:id="rId12"/>
    <p:sldId id="288" r:id="rId13"/>
    <p:sldId id="289" r:id="rId14"/>
    <p:sldId id="290" r:id="rId15"/>
    <p:sldId id="300" r:id="rId16"/>
    <p:sldId id="291" r:id="rId17"/>
    <p:sldId id="301" r:id="rId1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432"/>
      </p:cViewPr>
      <p:guideLst>
        <p:guide orient="horz" pos="1620"/>
        <p:guide pos="2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7EF31-328A-48E9-9410-DE4E3ED2DB64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81D05-F689-4ED9-A576-BB04A32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59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55906" y="90791"/>
            <a:ext cx="9985513" cy="5174078"/>
          </a:xfrm>
        </p:spPr>
        <p:txBody>
          <a:bodyPr>
            <a:normAutofit/>
          </a:bodyPr>
          <a:lstStyle/>
          <a:p>
            <a:endParaRPr lang="en-GB" sz="6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  <a:p>
            <a:r>
              <a:rPr lang="en-GB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VOICES</a:t>
            </a:r>
          </a:p>
          <a:p>
            <a:r>
              <a:rPr lang="en-GB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IN THE </a:t>
            </a:r>
          </a:p>
          <a:p>
            <a:r>
              <a:rPr lang="en-GB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LAND</a:t>
            </a:r>
          </a:p>
          <a:p>
            <a:endParaRPr lang="en-GB" sz="75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53DE4-E73D-01E2-D7E8-986090FF7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D44EDF-D896-3208-8269-1DB2BBBE6DD2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724453-0E42-3424-BDA3-32DC5B66C691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C0134E-5C46-19B1-F7F2-824B6FFD7082}"/>
              </a:ext>
            </a:extLst>
          </p:cNvPr>
          <p:cNvSpPr txBox="1"/>
          <p:nvPr/>
        </p:nvSpPr>
        <p:spPr>
          <a:xfrm>
            <a:off x="228685" y="493501"/>
            <a:ext cx="9253552" cy="4874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940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5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(iv) The voice of the Sadducees: The Sadducees were a Jewish group that sprang up during the 2nd century.</a:t>
            </a:r>
            <a:endParaRPr lang="en-GB" sz="54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GB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075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F7CC1-7FF8-701B-2A29-372E52F72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3CBB06-38C1-6690-7B89-9C2E41794673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A4A995-FEB7-703B-5332-A65C29C7DD3D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66832B-972D-EF4F-D1F6-99395ED61219}"/>
              </a:ext>
            </a:extLst>
          </p:cNvPr>
          <p:cNvSpPr txBox="1"/>
          <p:nvPr/>
        </p:nvSpPr>
        <p:spPr>
          <a:xfrm>
            <a:off x="228685" y="362748"/>
            <a:ext cx="9038850" cy="4418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Theology and Faith article: The Sadducees believed in the written law. But they didn't  believe in the supernatural and in resurrection.</a:t>
            </a:r>
            <a:endParaRPr lang="en-GB" sz="48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Acts 23:8</a:t>
            </a:r>
            <a:r>
              <a:rPr lang="en-US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en-GB" sz="48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191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CF7BB-9C48-B656-73B7-41BBFDDEB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B38154D-EFD9-AEF3-B270-AAB5F2197ECF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96CD0A1-53B2-E2AB-F004-BCEF258ED325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57DCDD-618A-74B8-B347-03EDB71FA9EE}"/>
              </a:ext>
            </a:extLst>
          </p:cNvPr>
          <p:cNvSpPr txBox="1"/>
          <p:nvPr/>
        </p:nvSpPr>
        <p:spPr>
          <a:xfrm>
            <a:off x="278535" y="150852"/>
            <a:ext cx="8586930" cy="2117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(2) Identification Of a True Voice in The Land</a:t>
            </a:r>
            <a:r>
              <a:rPr lang="en-US" sz="2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Malachi 3 : 1 - 2 , John 1 : 23 - 24 , Deuteronomy 18:15, Isaiah 40:3)</a:t>
            </a:r>
            <a:endParaRPr lang="en-GB" sz="2800" b="1" dirty="0">
              <a:solidFill>
                <a:srgbClr val="FFFF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5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3F30E3-8050-99A1-8404-B9C448C86140}"/>
              </a:ext>
            </a:extLst>
          </p:cNvPr>
          <p:cNvSpPr txBox="1"/>
          <p:nvPr/>
        </p:nvSpPr>
        <p:spPr>
          <a:xfrm>
            <a:off x="228685" y="1733733"/>
            <a:ext cx="9038850" cy="3354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A true voice is not part of the voices in the </a:t>
            </a:r>
            <a:r>
              <a:rPr lang="en-US" sz="3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land. (</a:t>
            </a:r>
            <a:r>
              <a:rPr lang="en-US" sz="33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John 1:19-22,</a:t>
            </a:r>
            <a:r>
              <a:rPr lang="en-GB" sz="3300" b="1" dirty="0">
                <a:solidFill>
                  <a:srgbClr val="FFFF0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3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John 3:1-3</a:t>
            </a:r>
            <a:r>
              <a:rPr lang="en-US" sz="3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n-GB" sz="33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(ii) A true voice bears witness of the truth and points people to Him.</a:t>
            </a:r>
            <a:r>
              <a:rPr lang="en-GB" sz="33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33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John 1:7,  John 1:29-30, John 1:36-40</a:t>
            </a:r>
            <a:r>
              <a:rPr lang="en-US" sz="3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37990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E68BC-C102-EF37-BFB1-B74773542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B69A987-0C5F-3A8F-FAD0-5A07EFA4E16E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6F0338-5C81-A8C4-42A7-F6C52CBE82CB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8BB439-7D07-3850-1081-F9D09260F3C0}"/>
              </a:ext>
            </a:extLst>
          </p:cNvPr>
          <p:cNvSpPr txBox="1"/>
          <p:nvPr/>
        </p:nvSpPr>
        <p:spPr>
          <a:xfrm>
            <a:off x="52575" y="475013"/>
            <a:ext cx="9253552" cy="4970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(iii)He will preach about repentance from sin and the kingdom of God. 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Mathew 3:1-2, James 4:4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(iv) A true voice will preach about hell fire.</a:t>
            </a:r>
            <a:r>
              <a:rPr lang="en-GB" sz="44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Matthew 3:10, Revelation 21:8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n-GB" sz="44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36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581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E69B5-4993-1506-5BF2-A1412B5C9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0EE5D5-8655-B6F2-8660-DC7F923F4080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5814BFF-D605-529F-5157-1E0D445D6BD8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473A16-7248-0A75-ABA4-A21DC320972E}"/>
              </a:ext>
            </a:extLst>
          </p:cNvPr>
          <p:cNvSpPr txBox="1"/>
          <p:nvPr/>
        </p:nvSpPr>
        <p:spPr>
          <a:xfrm>
            <a:off x="52575" y="294460"/>
            <a:ext cx="9253552" cy="4554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(v)A true voice will preach correct water baptism for the remission of sin.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Matthew 3:5-6, Luke 24:4,Acts 2:38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(vi) He will preach about the fruit of the spirit as a sure</a:t>
            </a:r>
            <a:r>
              <a:rPr lang="en-GB" sz="40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evidence of a changed life. (</a:t>
            </a:r>
            <a:r>
              <a:rPr lang="en-US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Matthew 3:8-9, Galatians 5:22-23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n-GB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10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9FCA2-A076-9056-91E1-17BABC270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3A55939-2455-E810-7AE4-4E664B095BBA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70AD30D-F508-1C72-A3B5-F75F39CA67C7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6DC5A7-D03A-F927-1D2C-0FCF0BB39F11}"/>
              </a:ext>
            </a:extLst>
          </p:cNvPr>
          <p:cNvSpPr txBox="1"/>
          <p:nvPr/>
        </p:nvSpPr>
        <p:spPr>
          <a:xfrm>
            <a:off x="52575" y="294460"/>
            <a:ext cx="9253552" cy="4277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(vii) He will warn the religious leaders and sinners about the coming wrath. (</a:t>
            </a:r>
            <a:r>
              <a:rPr lang="en-US" sz="6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Mathew 3:7</a:t>
            </a: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n-GB" sz="60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772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A7461-4BB9-0715-7757-25B07967E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FDA454-1219-D3F6-6964-2770F52E10FB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0562312-F4B8-AD36-7017-5FC10759303D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DB2B57-2D84-6AE0-A6A0-763CE2A9C536}"/>
              </a:ext>
            </a:extLst>
          </p:cNvPr>
          <p:cNvSpPr txBox="1"/>
          <p:nvPr/>
        </p:nvSpPr>
        <p:spPr>
          <a:xfrm>
            <a:off x="140630" y="327114"/>
            <a:ext cx="9091426" cy="1622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(3) </a:t>
            </a:r>
            <a:r>
              <a:rPr lang="en-US" sz="2800" dirty="0">
                <a:solidFill>
                  <a:srgbClr val="FFC000"/>
                </a:solidFill>
                <a:effectLst/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Dangers Of Not Listening To God's Voice in The Land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Hosea 4:6, 2 Timothy 2:15</a:t>
            </a:r>
            <a:r>
              <a:rPr lang="en-US" sz="2800" b="1" dirty="0">
                <a:solidFill>
                  <a:srgbClr val="FFFF0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n-GB" sz="2800" b="1" dirty="0">
              <a:solidFill>
                <a:srgbClr val="FFFF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5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A49FF1-3C39-660B-D75F-6D75702210DE}"/>
              </a:ext>
            </a:extLst>
          </p:cNvPr>
          <p:cNvSpPr txBox="1"/>
          <p:nvPr/>
        </p:nvSpPr>
        <p:spPr>
          <a:xfrm>
            <a:off x="166918" y="1317233"/>
            <a:ext cx="9038850" cy="3440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The Jewish groups or voices with their faith articles missed the Messiah by not listening to the true voice of God for them.</a:t>
            </a:r>
            <a:endParaRPr lang="en-GB" sz="48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752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760F6-713E-77D9-F4AF-146F78FFC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773C34-408A-0C09-C460-C5C5ADA96937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6A283CC-B0AC-BAA4-5450-D3395C23C4B3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93B7CB-CAC4-DA10-E5E2-C0540193591A}"/>
              </a:ext>
            </a:extLst>
          </p:cNvPr>
          <p:cNvSpPr txBox="1"/>
          <p:nvPr/>
        </p:nvSpPr>
        <p:spPr>
          <a:xfrm>
            <a:off x="140630" y="327114"/>
            <a:ext cx="9091426" cy="1622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(3) </a:t>
            </a:r>
            <a:r>
              <a:rPr lang="en-US" sz="2800" dirty="0">
                <a:solidFill>
                  <a:srgbClr val="FFC000"/>
                </a:solidFill>
                <a:effectLst/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Dangers Of Not Listening To God's Voice in The Land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Hosea 4:6, 2 Timothy 2:15</a:t>
            </a:r>
            <a:r>
              <a:rPr lang="en-US" sz="2800" b="1" dirty="0">
                <a:solidFill>
                  <a:srgbClr val="FFFF0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n-GB" sz="2800" b="1" dirty="0">
              <a:solidFill>
                <a:srgbClr val="FFFF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5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FA220-6121-6EE4-DB64-B4E15D3F0481}"/>
              </a:ext>
            </a:extLst>
          </p:cNvPr>
          <p:cNvSpPr txBox="1"/>
          <p:nvPr/>
        </p:nvSpPr>
        <p:spPr>
          <a:xfrm>
            <a:off x="166918" y="1274849"/>
            <a:ext cx="9038850" cy="393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ii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In A.D 70, </a:t>
            </a:r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Jews rebelled against Rome and troops</a:t>
            </a:r>
            <a:r>
              <a:rPr lang="en-GB" sz="44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besiege Jerusalem, waste the city, burned its temple to the ground and scattered its inhabitants.</a:t>
            </a:r>
            <a:r>
              <a:rPr lang="en-GB" sz="44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Matthew 24:1-20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en-GB" sz="44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66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D9397-5E38-DCF7-594D-0DEBADBD3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B817244-24D5-7F3A-CBD6-781384FBE8D6}"/>
              </a:ext>
            </a:extLst>
          </p:cNvPr>
          <p:cNvSpPr txBox="1"/>
          <p:nvPr/>
        </p:nvSpPr>
        <p:spPr>
          <a:xfrm>
            <a:off x="140630" y="811834"/>
            <a:ext cx="8862739" cy="72960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3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42FB7D-FE3F-EA60-F8B8-C896F1679327}"/>
              </a:ext>
            </a:extLst>
          </p:cNvPr>
          <p:cNvSpPr txBox="1"/>
          <p:nvPr/>
        </p:nvSpPr>
        <p:spPr>
          <a:xfrm>
            <a:off x="26287" y="0"/>
            <a:ext cx="9091426" cy="513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Voices and trumpet sound are often used to warn people</a:t>
            </a:r>
            <a:r>
              <a:rPr lang="en-GB" sz="40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and to announce God's judgement (</a:t>
            </a:r>
            <a:r>
              <a:rPr lang="en-US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Ezekiel 33:3-6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 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Sometimes </a:t>
            </a:r>
            <a:r>
              <a:rPr lang="en-GB" sz="40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 is used to assemble the people for an important information or even to gather them for battle (</a:t>
            </a:r>
            <a:r>
              <a:rPr lang="en-US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Numbers 10:9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2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617A8-ACB7-6E60-A359-0DC5F7B24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4E9B080-33FA-D094-A71D-EE0C15679060}"/>
              </a:ext>
            </a:extLst>
          </p:cNvPr>
          <p:cNvSpPr txBox="1"/>
          <p:nvPr/>
        </p:nvSpPr>
        <p:spPr>
          <a:xfrm>
            <a:off x="140630" y="811834"/>
            <a:ext cx="8862739" cy="72960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3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C9C544-E28D-03D8-EA79-835CD5A68499}"/>
              </a:ext>
            </a:extLst>
          </p:cNvPr>
          <p:cNvSpPr txBox="1"/>
          <p:nvPr/>
        </p:nvSpPr>
        <p:spPr>
          <a:xfrm>
            <a:off x="26287" y="0"/>
            <a:ext cx="9091426" cy="4277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Voices can also be used to call sinners to repentance and to tell them about the</a:t>
            </a:r>
            <a:r>
              <a:rPr lang="en-GB" sz="60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wrath to come (</a:t>
            </a:r>
            <a:r>
              <a:rPr lang="en-US" sz="6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Joel 2:1</a:t>
            </a: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75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C024E3-3EB6-601C-1A7B-CF71027C70B2}"/>
              </a:ext>
            </a:extLst>
          </p:cNvPr>
          <p:cNvSpPr txBox="1"/>
          <p:nvPr/>
        </p:nvSpPr>
        <p:spPr>
          <a:xfrm>
            <a:off x="142121" y="390134"/>
            <a:ext cx="8683647" cy="54196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+mj-ea"/>
                <a:cs typeface="+mj-cs"/>
              </a:rPr>
              <a:t> 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(A) TYPES OF VOICES IN THE LAND</a:t>
            </a:r>
            <a:r>
              <a:rPr lang="en-US" sz="4400" dirty="0">
                <a:solidFill>
                  <a:srgbClr val="FFC000"/>
                </a:solidFill>
                <a:effectLst/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pperplate Gothic Bold" panose="020E0705020206020404" pitchFamily="34" charset="0"/>
              <a:ea typeface="+mj-ea"/>
              <a:cs typeface="+mj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F876D8-1FB9-1B5D-3794-4E96AD87CF34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9579F2-EC02-A3D6-DCF9-2057477D8302}"/>
              </a:ext>
            </a:extLst>
          </p:cNvPr>
          <p:cNvSpPr txBox="1"/>
          <p:nvPr/>
        </p:nvSpPr>
        <p:spPr>
          <a:xfrm>
            <a:off x="212492" y="324981"/>
            <a:ext cx="85869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(1) Religious and Political Voices in The Land:</a:t>
            </a:r>
            <a:endParaRPr lang="en-GB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63D7EB-B56F-4D37-9BDE-93437649F23E}"/>
              </a:ext>
            </a:extLst>
          </p:cNvPr>
          <p:cNvSpPr txBox="1"/>
          <p:nvPr/>
        </p:nvSpPr>
        <p:spPr>
          <a:xfrm>
            <a:off x="105150" y="1871742"/>
            <a:ext cx="9038850" cy="2833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30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)The voice of the Zealots in the land: The Zealots were a</a:t>
            </a:r>
            <a:r>
              <a:rPr lang="en-GB" sz="40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sect of Jews that emerged during the 1st century of the common Era.</a:t>
            </a:r>
            <a:endParaRPr lang="en-GB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E2335-6C0E-9595-16D9-EB91B1F64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4F23D8-1895-1225-B116-60318E1F113E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EED2E71-7730-45D1-04F3-EE0A82DB7DAF}"/>
              </a:ext>
            </a:extLst>
          </p:cNvPr>
          <p:cNvSpPr txBox="1"/>
          <p:nvPr/>
        </p:nvSpPr>
        <p:spPr>
          <a:xfrm>
            <a:off x="142121" y="390134"/>
            <a:ext cx="8683647" cy="54196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+mj-ea"/>
                <a:cs typeface="+mj-cs"/>
              </a:rPr>
              <a:t> 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(A) TYPES OF VOICES IN THE LAND</a:t>
            </a:r>
            <a:r>
              <a:rPr lang="en-US" sz="4400" dirty="0">
                <a:solidFill>
                  <a:srgbClr val="FFC000"/>
                </a:solidFill>
                <a:effectLst/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pperplate Gothic Bold" panose="020E0705020206020404" pitchFamily="34" charset="0"/>
              <a:ea typeface="+mj-ea"/>
              <a:cs typeface="+mj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95B033-DB2B-06F3-D6A4-A22D2B9B08DE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7C8C3B-D428-4E00-48B5-6C37EAAB0FA5}"/>
              </a:ext>
            </a:extLst>
          </p:cNvPr>
          <p:cNvSpPr txBox="1"/>
          <p:nvPr/>
        </p:nvSpPr>
        <p:spPr>
          <a:xfrm>
            <a:off x="212492" y="324981"/>
            <a:ext cx="85869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(1) Religious and Political Voices in The Land:</a:t>
            </a:r>
            <a:endParaRPr lang="en-GB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D2869E-FA22-5FD6-0D11-62A0AAFFC579}"/>
              </a:ext>
            </a:extLst>
          </p:cNvPr>
          <p:cNvSpPr txBox="1"/>
          <p:nvPr/>
        </p:nvSpPr>
        <p:spPr>
          <a:xfrm>
            <a:off x="142121" y="2351781"/>
            <a:ext cx="9038850" cy="2603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Theology and Faith article: They believed in Jewish law and tradition and were very passionate about Jewish independence and sought to overthrew Roman rule  (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Acts 1:13</a:t>
            </a:r>
            <a:r>
              <a:rPr lang="en-US" sz="3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n-GB" sz="36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520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1C17F-0285-8B6B-F71A-125D96D20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61F9CA-A779-9096-0947-721238E5D156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5913233-485E-5E07-DE16-F89A6692CB11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ABA7D8-1856-48F4-9A24-297F499AA12E}"/>
              </a:ext>
            </a:extLst>
          </p:cNvPr>
          <p:cNvSpPr txBox="1"/>
          <p:nvPr/>
        </p:nvSpPr>
        <p:spPr>
          <a:xfrm>
            <a:off x="105150" y="802788"/>
            <a:ext cx="9038850" cy="3440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ii)The voice of the Herodians in the land: The Herodians were Jewish group that emerged during the 1st century of the common Era.</a:t>
            </a: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326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EEE50-F099-A693-0ABA-5EEE22FF1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27408C-A5F7-9FBC-0917-65645C0030F7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8A56D28-B1B4-AE77-9DCD-994CDB24412E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4BFF96-4923-AFFC-0910-9F5F5FCAD2D1}"/>
              </a:ext>
            </a:extLst>
          </p:cNvPr>
          <p:cNvSpPr txBox="1"/>
          <p:nvPr/>
        </p:nvSpPr>
        <p:spPr>
          <a:xfrm>
            <a:off x="105150" y="422700"/>
            <a:ext cx="9038850" cy="429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Theology and Faith article: They were supporters of the Herodian dynasty, who belief in maintaining good relation with the Roman authorities and are often seen as collaborators with the Roman occupation (</a:t>
            </a:r>
            <a:r>
              <a:rPr lang="en-US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Matthew 22:15-16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en-GB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433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278ED-E6CF-A49B-E893-0B3DD802A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DEAD9C2-DB9F-0226-5094-EB466EA31FC7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34FFC6A-2339-EE48-2768-B5359152AB35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174FBB-27D7-E9A1-1E89-D0A36E0C5D61}"/>
              </a:ext>
            </a:extLst>
          </p:cNvPr>
          <p:cNvSpPr txBox="1"/>
          <p:nvPr/>
        </p:nvSpPr>
        <p:spPr>
          <a:xfrm>
            <a:off x="184660" y="929833"/>
            <a:ext cx="9038850" cy="3440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(iii) The voice of the pharisees in the land: The pharisees were a Jewish sect that emerged during the 2nd century B.C.</a:t>
            </a:r>
            <a:endParaRPr lang="en-GB" sz="48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8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84F57-3667-2D0C-45E9-109EE737F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37B31C-65D3-9195-3100-26B28C294AE1}"/>
              </a:ext>
            </a:extLst>
          </p:cNvPr>
          <p:cNvSpPr txBox="1"/>
          <p:nvPr/>
        </p:nvSpPr>
        <p:spPr>
          <a:xfrm>
            <a:off x="52576" y="900411"/>
            <a:ext cx="8862739" cy="310491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C6BF998-8318-B02C-87A2-D5ECAEA0048F}"/>
              </a:ext>
            </a:extLst>
          </p:cNvPr>
          <p:cNvSpPr txBox="1"/>
          <p:nvPr/>
        </p:nvSpPr>
        <p:spPr>
          <a:xfrm>
            <a:off x="52575" y="773366"/>
            <a:ext cx="8906765" cy="43144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9350A9-6CA3-9628-A346-1BDF711B6F55}"/>
              </a:ext>
            </a:extLst>
          </p:cNvPr>
          <p:cNvSpPr txBox="1"/>
          <p:nvPr/>
        </p:nvSpPr>
        <p:spPr>
          <a:xfrm>
            <a:off x="228685" y="422700"/>
            <a:ext cx="9038850" cy="429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Theology and Faith article: They believed in the concept of the oral law and tradition of the elders pass on to them from generation to generation. They also believed in the supernatural and resurrection (</a:t>
            </a:r>
            <a:r>
              <a:rPr lang="en-US" sz="4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Mark 7:1-9, Acts 23:8</a:t>
            </a: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en-GB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460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 MINISTRY OF AHIMAAZ</Template>
  <TotalTime>688</TotalTime>
  <Words>670</Words>
  <Application>Microsoft Office PowerPoint</Application>
  <PresentationFormat>On-screen Show (16:9)</PresentationFormat>
  <Paragraphs>43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Emmanuel Phillip</dc:creator>
  <cp:lastModifiedBy>Bride Assembly</cp:lastModifiedBy>
  <cp:revision>15</cp:revision>
  <dcterms:created xsi:type="dcterms:W3CDTF">2024-09-28T20:05:55Z</dcterms:created>
  <dcterms:modified xsi:type="dcterms:W3CDTF">2025-04-13T01:40:39Z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1227B82A8ABB4FD288EB30B2BD0421AE_12</vt:lpwstr>
  </property>
  <property fmtid="{D5CDD505-2E9C-101B-9397-08002B2CF9AE}" pid="3" name="KSOProductBuildVer">
    <vt:lpwstr>1033-12.2.0.17153</vt:lpwstr>
  </property>
</Properties>
</file>