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31" y="-115"/>
      </p:cViewPr>
      <p:guideLst>
        <p:guide orient="horz" pos="1620"/>
        <p:guide pos="2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87343" y="58367"/>
            <a:ext cx="6356658" cy="4617736"/>
          </a:xfrm>
        </p:spPr>
        <p:txBody>
          <a:bodyPr>
            <a:noAutofit/>
          </a:bodyPr>
          <a:lstStyle/>
          <a:p>
            <a:r>
              <a:rPr lang="en-GB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WHAT IS </a:t>
            </a:r>
          </a:p>
          <a:p>
            <a:r>
              <a:rPr lang="en-GB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r>
              <a:rPr lang="en-GB" sz="6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BAPTISM OF THE HOLYGHOST?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7FDD0B-C6E9-CF29-E8E0-3282E5968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153103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4F26B-CA99-578F-874C-532080F05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E647B5-02E0-0EC2-3A7B-3540776DA253}"/>
              </a:ext>
            </a:extLst>
          </p:cNvPr>
          <p:cNvSpPr txBox="1"/>
          <p:nvPr/>
        </p:nvSpPr>
        <p:spPr>
          <a:xfrm>
            <a:off x="0" y="200423"/>
            <a:ext cx="9144000" cy="75181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ctr">
              <a:lnSpc>
                <a:spcPct val="80000"/>
              </a:lnSpc>
              <a:spcBef>
                <a:spcPts val="750"/>
              </a:spcBef>
            </a:pPr>
            <a:r>
              <a:rPr lang="en-US" sz="3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WHAT IS THE BAPTISM OF THE HOLYGHOST?</a:t>
            </a:r>
            <a:endParaRPr kumimoji="0" lang="en-GB" sz="33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anose="04020705040A02060702" pitchFamily="8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6D1D5-AE57-3B91-AD51-AC1147FE5976}"/>
              </a:ext>
            </a:extLst>
          </p:cNvPr>
          <p:cNvSpPr txBox="1"/>
          <p:nvPr/>
        </p:nvSpPr>
        <p:spPr>
          <a:xfrm>
            <a:off x="0" y="794581"/>
            <a:ext cx="9068326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WHAT JOINS US WITH THE LORD </a:t>
            </a: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6:16,17</a:t>
            </a:r>
            <a:r>
              <a:rPr lang="en-US" sz="3300" dirty="0">
                <a:solidFill>
                  <a:schemeClr val="bg1"/>
                </a:solidFill>
              </a:rPr>
              <a:t>): </a:t>
            </a:r>
          </a:p>
          <a:p>
            <a:r>
              <a:rPr lang="en-US" sz="4800" dirty="0">
                <a:solidFill>
                  <a:schemeClr val="bg1"/>
                </a:solidFill>
              </a:rPr>
              <a:t>It is what joins us to the LORD to make us partake of His divine nature </a:t>
            </a: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Peter 1:4</a:t>
            </a:r>
            <a:r>
              <a:rPr lang="en-US" sz="3300" dirty="0">
                <a:solidFill>
                  <a:schemeClr val="bg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610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29401-3480-4608-CBBF-93BAB238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143DD0-942A-C1BB-01C9-7CBF8AEF23B8}"/>
              </a:ext>
            </a:extLst>
          </p:cNvPr>
          <p:cNvSpPr txBox="1"/>
          <p:nvPr/>
        </p:nvSpPr>
        <p:spPr>
          <a:xfrm>
            <a:off x="0" y="309003"/>
            <a:ext cx="90683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2)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A FRUIT OF THE PROMISED LAND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Num. 13:23-27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sz="33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A fore-taste of glory divine </a:t>
            </a: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1:13,14</a:t>
            </a:r>
            <a:r>
              <a:rPr lang="en-US" sz="3300" dirty="0">
                <a:solidFill>
                  <a:schemeClr val="bg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79781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F5378-6D94-E648-34E0-38DD2D8B2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A198C-7287-F088-708C-2F6C50854C23}"/>
              </a:ext>
            </a:extLst>
          </p:cNvPr>
          <p:cNvSpPr txBox="1"/>
          <p:nvPr/>
        </p:nvSpPr>
        <p:spPr>
          <a:xfrm>
            <a:off x="0" y="111353"/>
            <a:ext cx="9068326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3)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GOD’s SEAL OF OWNERSHIP AND SECURITY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 1:13,14; 2 Tim 2:19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sz="33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A seal: 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Esther 8:8; Dan. 6:17; Eph. 4:30</a:t>
            </a:r>
          </a:p>
          <a:p>
            <a:r>
              <a:rPr lang="en-US" sz="4800" dirty="0">
                <a:solidFill>
                  <a:schemeClr val="bg1"/>
                </a:solidFill>
              </a:rPr>
              <a:t>Salvation, a process: 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Ezek. 36:24-27</a:t>
            </a:r>
          </a:p>
          <a:p>
            <a:r>
              <a:rPr lang="en-US" sz="4800" dirty="0">
                <a:solidFill>
                  <a:schemeClr val="bg1"/>
                </a:solidFill>
              </a:rPr>
              <a:t>Only the "</a:t>
            </a:r>
            <a:r>
              <a:rPr lang="en-US" sz="4800" dirty="0">
                <a:solidFill>
                  <a:schemeClr val="bg1"/>
                </a:solidFill>
                <a:latin typeface="Consolas" panose="020B0609020204030204" pitchFamily="49" charset="0"/>
              </a:rPr>
              <a:t>finished work" </a:t>
            </a:r>
            <a:r>
              <a:rPr lang="en-US" sz="4800" dirty="0">
                <a:solidFill>
                  <a:schemeClr val="bg1"/>
                </a:solidFill>
              </a:rPr>
              <a:t>will receive the seal.</a:t>
            </a:r>
          </a:p>
          <a:p>
            <a:r>
              <a:rPr lang="en-US" sz="4800" dirty="0">
                <a:solidFill>
                  <a:schemeClr val="bg1"/>
                </a:solidFill>
              </a:rPr>
              <a:t> </a:t>
            </a: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75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AB07A-7A6F-CE79-D279-EE61015CC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C7DEDE-F4CC-3F2A-6AF5-38D8AC571677}"/>
              </a:ext>
            </a:extLst>
          </p:cNvPr>
          <p:cNvSpPr txBox="1"/>
          <p:nvPr/>
        </p:nvSpPr>
        <p:spPr>
          <a:xfrm>
            <a:off x="0" y="111353"/>
            <a:ext cx="906832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4)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THE SPIRIT OF TRUTH/REVELATION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1:16-18; John 16:12,13; John 14:26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sz="33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You can't truly know God without the baptism of the </a:t>
            </a:r>
            <a:r>
              <a:rPr lang="en-US" sz="4800" dirty="0" err="1">
                <a:solidFill>
                  <a:schemeClr val="bg1"/>
                </a:solidFill>
              </a:rPr>
              <a:t>HolyGhost</a:t>
            </a:r>
            <a:r>
              <a:rPr lang="en-US" sz="4800" dirty="0">
                <a:solidFill>
                  <a:schemeClr val="bg1"/>
                </a:solidFill>
              </a:rPr>
              <a:t>.</a:t>
            </a:r>
          </a:p>
          <a:p>
            <a:r>
              <a:rPr lang="en-US" sz="4800" dirty="0">
                <a:solidFill>
                  <a:schemeClr val="bg1"/>
                </a:solidFill>
              </a:rPr>
              <a:t> </a:t>
            </a: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51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D53C7-87EE-1594-2BC3-03347FFE1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8BA5D3-B4FB-7668-36D8-2D706D0AF06D}"/>
              </a:ext>
            </a:extLst>
          </p:cNvPr>
          <p:cNvSpPr txBox="1"/>
          <p:nvPr/>
        </p:nvSpPr>
        <p:spPr>
          <a:xfrm>
            <a:off x="0" y="111353"/>
            <a:ext cx="906832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5)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THE POWER OF TRANSFORMATION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1:8; Luke 10:17-20; Luke 22:31,32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 sz="3300" dirty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6)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THE GARMENT OF RIGHTEOUSNESS/WEDDING GARMENT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Rev. 19:7,8; Matt. 22:1-12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 sz="3300" dirty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 </a:t>
            </a: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4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361F3-C753-84AF-9966-8F696A1DE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3E94C5-5B82-363C-CFCE-05D38D1295F9}"/>
              </a:ext>
            </a:extLst>
          </p:cNvPr>
          <p:cNvSpPr txBox="1"/>
          <p:nvPr/>
        </p:nvSpPr>
        <p:spPr>
          <a:xfrm>
            <a:off x="0" y="111353"/>
            <a:ext cx="9068326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7) </a:t>
            </a:r>
            <a:r>
              <a:rPr lang="en-US" sz="3300" b="1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IT IS THE MAKING OF A NEW CREATURE </a:t>
            </a:r>
            <a:r>
              <a:rPr lang="en-US" sz="3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Cor. 5:17; John 3:3-6; </a:t>
            </a:r>
            <a:r>
              <a:rPr lang="en-US" sz="33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</a:t>
            </a:r>
            <a:r>
              <a:rPr lang="en-US" sz="33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102:18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300" dirty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>
                <a:solidFill>
                  <a:schemeClr val="bg1"/>
                </a:solidFill>
              </a:rPr>
              <a:t>In </a:t>
            </a:r>
            <a:r>
              <a:rPr lang="en-US" sz="4800" dirty="0">
                <a:solidFill>
                  <a:schemeClr val="bg1"/>
                </a:solidFill>
              </a:rPr>
              <a:t>conclusion, the baptism of the </a:t>
            </a:r>
            <a:r>
              <a:rPr lang="en-US" sz="4800" dirty="0" err="1">
                <a:solidFill>
                  <a:schemeClr val="bg1"/>
                </a:solidFill>
              </a:rPr>
              <a:t>HolyGhost</a:t>
            </a:r>
            <a:r>
              <a:rPr lang="en-US" sz="4800" dirty="0">
                <a:solidFill>
                  <a:schemeClr val="bg1"/>
                </a:solidFill>
              </a:rPr>
              <a:t> is God coming in a man for the purpose of salvation. </a:t>
            </a:r>
            <a:endParaRPr lang="en-US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72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 MINISTRY OF AHIMAAZ</Template>
  <TotalTime>342</TotalTime>
  <Words>244</Words>
  <Application>Microsoft Office PowerPoint</Application>
  <PresentationFormat>On-screen Show (16:9)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Consolas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Emmanuel Phillip</dc:creator>
  <cp:lastModifiedBy>Eze Samuel</cp:lastModifiedBy>
  <cp:revision>13</cp:revision>
  <dcterms:created xsi:type="dcterms:W3CDTF">2024-09-28T20:05:55Z</dcterms:created>
  <dcterms:modified xsi:type="dcterms:W3CDTF">2025-05-18T07:06:09Z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1227B82A8ABB4FD288EB30B2BD0421AE_12</vt:lpwstr>
  </property>
  <property fmtid="{D5CDD505-2E9C-101B-9397-08002B2CF9AE}" pid="3" name="KSOProductBuildVer">
    <vt:lpwstr>1033-12.2.0.17153</vt:lpwstr>
  </property>
</Properties>
</file>