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09" r:id="rId3"/>
    <p:sldId id="310" r:id="rId4"/>
    <p:sldId id="311" r:id="rId5"/>
    <p:sldId id="312" r:id="rId6"/>
    <p:sldId id="313" r:id="rId7"/>
    <p:sldId id="314" r:id="rId8"/>
    <p:sldId id="31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392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9/6/2025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1394883" y="4708938"/>
            <a:ext cx="9130242" cy="1181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ENDTIME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7799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653047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025B89-478D-C498-0A6F-FB39A8E7B0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025" y="238125"/>
            <a:ext cx="7626128" cy="43946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DCB0EA-6A29-B211-4052-C7B9D0D52571}"/>
              </a:ext>
            </a:extLst>
          </p:cNvPr>
          <p:cNvSpPr txBox="1"/>
          <p:nvPr/>
        </p:nvSpPr>
        <p:spPr>
          <a:xfrm>
            <a:off x="785283" y="5640247"/>
            <a:ext cx="10735734" cy="1181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STEWARDS</a:t>
            </a:r>
            <a:endParaRPr lang="en-US" sz="8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561F02-7FBC-2BA3-3E68-6295C3E5A6C3}"/>
              </a:ext>
            </a:extLst>
          </p:cNvPr>
          <p:cNvSpPr/>
          <p:nvPr/>
        </p:nvSpPr>
        <p:spPr>
          <a:xfrm>
            <a:off x="0" y="4556538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3D464-4291-C4C2-99B6-E1A6720BF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C64B86C-EF71-B749-557A-C0C6652839ED}"/>
              </a:ext>
            </a:extLst>
          </p:cNvPr>
          <p:cNvSpPr txBox="1"/>
          <p:nvPr/>
        </p:nvSpPr>
        <p:spPr>
          <a:xfrm>
            <a:off x="212488" y="295138"/>
            <a:ext cx="11500834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INTRO: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EFC988-D497-8242-1840-5989D82AA115}"/>
              </a:ext>
            </a:extLst>
          </p:cNvPr>
          <p:cNvSpPr txBox="1"/>
          <p:nvPr/>
        </p:nvSpPr>
        <p:spPr>
          <a:xfrm>
            <a:off x="3093687" y="295138"/>
            <a:ext cx="7783423" cy="1365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24 : 43 – 51,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LUKE 12 : 42 -48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672B20-1876-82EA-8F0C-A3719BE57881}"/>
              </a:ext>
            </a:extLst>
          </p:cNvPr>
          <p:cNvSpPr txBox="1"/>
          <p:nvPr/>
        </p:nvSpPr>
        <p:spPr>
          <a:xfrm>
            <a:off x="85866" y="2713664"/>
            <a:ext cx="11619561" cy="3326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parables are prophecies about the church at the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endtime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It is related only to the return of the Lord.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concerns us and is fulfilling today (Math.24 : 46, 48.     Luke 12 : 43)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9A01EC-1DE4-6867-170D-D566F6EBABE2}"/>
              </a:ext>
            </a:extLst>
          </p:cNvPr>
          <p:cNvSpPr txBox="1"/>
          <p:nvPr/>
        </p:nvSpPr>
        <p:spPr>
          <a:xfrm>
            <a:off x="145230" y="2018153"/>
            <a:ext cx="11358898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1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65C0F4-A7CF-6D8E-E294-0A7B53B85EFD}"/>
              </a:ext>
            </a:extLst>
          </p:cNvPr>
          <p:cNvSpPr txBox="1"/>
          <p:nvPr/>
        </p:nvSpPr>
        <p:spPr>
          <a:xfrm>
            <a:off x="9959163" y="6323767"/>
            <a:ext cx="2232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>
                <a:solidFill>
                  <a:srgbClr val="FFC000"/>
                </a:solidFill>
              </a:rPr>
              <a:t>…continued</a:t>
            </a:r>
            <a:endParaRPr lang="en-US" sz="28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670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857143-2FB3-D16A-FC0B-C2D3A0245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4588D5-1F70-3A5D-4792-AA7057CA7B18}"/>
              </a:ext>
            </a:extLst>
          </p:cNvPr>
          <p:cNvSpPr txBox="1"/>
          <p:nvPr/>
        </p:nvSpPr>
        <p:spPr>
          <a:xfrm>
            <a:off x="85866" y="215002"/>
            <a:ext cx="12106134" cy="313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Bringing the accounts in Matthew and Luke together we see that there are three categories of ministers (stewards) at the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endtime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Matthew 24: 43-51, Luke 12:42-48</a:t>
            </a:r>
          </a:p>
        </p:txBody>
      </p:sp>
    </p:spTree>
    <p:extLst>
      <p:ext uri="{BB962C8B-B14F-4D97-AF65-F5344CB8AC3E}">
        <p14:creationId xmlns:p14="http://schemas.microsoft.com/office/powerpoint/2010/main" val="3601148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F79448-F23C-B846-34F9-F40012681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35D8B3-2FF5-4AFE-7036-EE6E8FBA582F}"/>
              </a:ext>
            </a:extLst>
          </p:cNvPr>
          <p:cNvSpPr txBox="1"/>
          <p:nvPr/>
        </p:nvSpPr>
        <p:spPr>
          <a:xfrm>
            <a:off x="2912920" y="348303"/>
            <a:ext cx="8916758" cy="1288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WISE AND FAITHFUL STEWARD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(Matt. 24:45-47, Luke 12:42-44)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A64AEB-E2FB-4F9A-D1A7-307227CC5079}"/>
              </a:ext>
            </a:extLst>
          </p:cNvPr>
          <p:cNvSpPr txBox="1"/>
          <p:nvPr/>
        </p:nvSpPr>
        <p:spPr>
          <a:xfrm>
            <a:off x="85866" y="1724825"/>
            <a:ext cx="11619561" cy="4772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were wise and faithful because they carried out the Lord’s will.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 will was to give his people the meat in due season.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meat in due season is the word of the hour. Examples: (Rom. 10:3, 2 Tim. 4:2-4,   1 Tim. 4:1-3)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6E353F-0FA0-2795-0778-B95946C5B6B3}"/>
              </a:ext>
            </a:extLst>
          </p:cNvPr>
          <p:cNvSpPr txBox="1"/>
          <p:nvPr/>
        </p:nvSpPr>
        <p:spPr>
          <a:xfrm>
            <a:off x="145230" y="348833"/>
            <a:ext cx="3033905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2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3DEB4D-7274-40BA-10EF-10A71EFF14AF}"/>
              </a:ext>
            </a:extLst>
          </p:cNvPr>
          <p:cNvSpPr txBox="1"/>
          <p:nvPr/>
        </p:nvSpPr>
        <p:spPr>
          <a:xfrm>
            <a:off x="9959163" y="6323767"/>
            <a:ext cx="2232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>
                <a:solidFill>
                  <a:srgbClr val="FFC000"/>
                </a:solidFill>
              </a:rPr>
              <a:t>…continued</a:t>
            </a:r>
            <a:endParaRPr lang="en-US" sz="28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832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2FF003-4870-7937-EA2B-4CF1CD24B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2D554F-CCB5-058B-6968-67CDA6617124}"/>
              </a:ext>
            </a:extLst>
          </p:cNvPr>
          <p:cNvSpPr txBox="1"/>
          <p:nvPr/>
        </p:nvSpPr>
        <p:spPr>
          <a:xfrm>
            <a:off x="85866" y="278792"/>
            <a:ext cx="11619561" cy="2911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wise and faithful stewards were given out the true word of God.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 end shall be Hornor, dominion, he will reign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319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E20D9C-F50F-B0A8-1F45-732E062BA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49A82B-8AC4-F6E6-F3CD-DC56019C16D9}"/>
              </a:ext>
            </a:extLst>
          </p:cNvPr>
          <p:cNvSpPr txBox="1"/>
          <p:nvPr/>
        </p:nvSpPr>
        <p:spPr>
          <a:xfrm>
            <a:off x="3189376" y="348303"/>
            <a:ext cx="8325680" cy="1288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EVIL STEWARD                         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(Matt. 24:48-51, Luke 12:45-46)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04ECB0-F985-9653-D161-ED4CA624A6C3}"/>
              </a:ext>
            </a:extLst>
          </p:cNvPr>
          <p:cNvSpPr txBox="1"/>
          <p:nvPr/>
        </p:nvSpPr>
        <p:spPr>
          <a:xfrm>
            <a:off x="85866" y="1724825"/>
            <a:ext cx="11619561" cy="4849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did not give the meat in due season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was smiting the fellow servants (Lording over God’s heritage) 1 Peter 5:1-3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was eating and drinking with the drunken (worldliness in the church 2 Cor. 6: 14-16)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 end shall be with the unbelievers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6E5640-F6B6-68E2-8E6C-8A88CBBEA24A}"/>
              </a:ext>
            </a:extLst>
          </p:cNvPr>
          <p:cNvSpPr txBox="1"/>
          <p:nvPr/>
        </p:nvSpPr>
        <p:spPr>
          <a:xfrm>
            <a:off x="145230" y="348833"/>
            <a:ext cx="3033905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3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21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12261E-F6D7-4DCF-F359-F887AC9F5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E242E7-C012-9C40-A759-E94615C7CF2D}"/>
              </a:ext>
            </a:extLst>
          </p:cNvPr>
          <p:cNvSpPr txBox="1"/>
          <p:nvPr/>
        </p:nvSpPr>
        <p:spPr>
          <a:xfrm>
            <a:off x="3189376" y="348303"/>
            <a:ext cx="8325680" cy="1288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IGNORANT STEWARD                         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(Luke 12 : 48)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4D58F2-D481-4CF1-E4D8-66D2F6D6C635}"/>
              </a:ext>
            </a:extLst>
          </p:cNvPr>
          <p:cNvSpPr txBox="1"/>
          <p:nvPr/>
        </p:nvSpPr>
        <p:spPr>
          <a:xfrm>
            <a:off x="85866" y="1724825"/>
            <a:ext cx="11619561" cy="444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not know the Lord’s will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Ignorance of God’s word (will) is no excuse (2 Sam. 6:1-9, Matt. 7:21-23, Rom. 10:3)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Salvation is by knowledge – (John 8:32, Rom. 1:17)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Ignorant shall also be judged.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753BDE-85B3-FA60-E5A0-6FC35D0E2E24}"/>
              </a:ext>
            </a:extLst>
          </p:cNvPr>
          <p:cNvSpPr txBox="1"/>
          <p:nvPr/>
        </p:nvSpPr>
        <p:spPr>
          <a:xfrm>
            <a:off x="145230" y="348833"/>
            <a:ext cx="3033905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4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645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51C15F-65E4-54C7-2D00-6079D2C87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E6D4E6-9726-E94B-0F0C-0DF43BEF73E7}"/>
              </a:ext>
            </a:extLst>
          </p:cNvPr>
          <p:cNvSpPr txBox="1"/>
          <p:nvPr/>
        </p:nvSpPr>
        <p:spPr>
          <a:xfrm>
            <a:off x="85866" y="1246354"/>
            <a:ext cx="11619561" cy="2144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 3, Gal. 1 : 6 - 9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the stewards feeding you are wise and faithful.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C8C462-1649-9DF4-6094-1553E6E97BA0}"/>
              </a:ext>
            </a:extLst>
          </p:cNvPr>
          <p:cNvSpPr txBox="1"/>
          <p:nvPr/>
        </p:nvSpPr>
        <p:spPr>
          <a:xfrm>
            <a:off x="145229" y="348833"/>
            <a:ext cx="5277375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269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1988</TotalTime>
  <Words>341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44</cp:revision>
  <dcterms:created xsi:type="dcterms:W3CDTF">2025-04-26T22:44:26Z</dcterms:created>
  <dcterms:modified xsi:type="dcterms:W3CDTF">2025-09-06T22:15:53Z</dcterms:modified>
</cp:coreProperties>
</file>